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Default Extension="png" ContentType="image/png"/>
  <Override PartName="/ppt/slides/slide1.xml" ContentType="application/vnd.openxmlformats-officedocument.presentationml.slide+xml"/>
  <Override PartName="/ppt/slides/slide2.xml" ContentType="application/vnd.openxmlformats-officedocument.presentationml.slide+xml"/>
  <Default Extension="jpg" ContentType="image/jpg"/>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x="12192000" cy="6858000"/>
  <p:notesSz cx="12192000" cy="68580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showMasterSp="0">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23"/>
            <a:ext cx="12191999" cy="6857999"/>
          </a:xfrm>
          <a:prstGeom prst="rect">
            <a:avLst/>
          </a:prstGeom>
        </p:spPr>
      </p:pic>
      <p:sp>
        <p:nvSpPr>
          <p:cNvPr id="2" name="Holder 2"/>
          <p:cNvSpPr>
            <a:spLocks noGrp="1"/>
          </p:cNvSpPr>
          <p:nvPr>
            <p:ph type="ctrTitle"/>
          </p:nvPr>
        </p:nvSpPr>
        <p:spPr>
          <a:xfrm>
            <a:off x="655954" y="1926681"/>
            <a:ext cx="10880091" cy="2387600"/>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3060005" y="4883173"/>
            <a:ext cx="6071989" cy="93980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800" b="0" i="0">
                <a:solidFill>
                  <a:schemeClr val="bg1"/>
                </a:solidFill>
                <a:latin typeface="Arial MT"/>
                <a:cs typeface="Arial MT"/>
              </a:defRPr>
            </a:lvl1pPr>
          </a:lstStyle>
          <a:p>
            <a:pPr marL="193675">
              <a:lnSpc>
                <a:spcPts val="2090"/>
              </a:lnSpc>
            </a:pPr>
            <a:fld id="{81D60167-4931-47E6-BA6A-407CBD079E47}" type="slidenum">
              <a:rPr dirty="0"/>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showMasterSp="0">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857273"/>
            <a:ext cx="12192000" cy="6000750"/>
          </a:xfrm>
          <a:custGeom>
            <a:avLst/>
            <a:gdLst/>
            <a:ahLst/>
            <a:cxnLst/>
            <a:rect l="l" t="t" r="r" b="b"/>
            <a:pathLst>
              <a:path w="12192000" h="6000750">
                <a:moveTo>
                  <a:pt x="0" y="6000749"/>
                </a:moveTo>
                <a:lnTo>
                  <a:pt x="12191999" y="6000749"/>
                </a:lnTo>
                <a:lnTo>
                  <a:pt x="12191999" y="0"/>
                </a:lnTo>
                <a:lnTo>
                  <a:pt x="0" y="0"/>
                </a:lnTo>
                <a:lnTo>
                  <a:pt x="0" y="6000749"/>
                </a:lnTo>
                <a:close/>
              </a:path>
            </a:pathLst>
          </a:custGeom>
          <a:solidFill>
            <a:srgbClr val="2B2B2B"/>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4800" b="1" i="0">
                <a:solidFill>
                  <a:schemeClr val="bg1"/>
                </a:solidFill>
                <a:latin typeface="Arial"/>
                <a:cs typeface="Arial"/>
              </a:defRPr>
            </a:lvl1pPr>
          </a:lstStyle>
          <a:p/>
        </p:txBody>
      </p:sp>
      <p:sp>
        <p:nvSpPr>
          <p:cNvPr id="3" name="Holder 3"/>
          <p:cNvSpPr>
            <a:spLocks noGrp="1"/>
          </p:cNvSpPr>
          <p:nvPr>
            <p:ph type="body" idx="1"/>
          </p:nvPr>
        </p:nvSpPr>
        <p:spPr/>
        <p:txBody>
          <a:bodyPr lIns="0" tIns="0" rIns="0" bIns="0"/>
          <a:lstStyle>
            <a:lvl1pPr>
              <a:defRPr sz="2450" b="1" i="0">
                <a:solidFill>
                  <a:schemeClr val="bg1"/>
                </a:solidFill>
                <a:latin typeface="Arial"/>
                <a:cs typeface="Arial"/>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800" b="0" i="0">
                <a:solidFill>
                  <a:schemeClr val="bg1"/>
                </a:solidFill>
                <a:latin typeface="Arial MT"/>
                <a:cs typeface="Arial MT"/>
              </a:defRPr>
            </a:lvl1pPr>
          </a:lstStyle>
          <a:p>
            <a:pPr marL="193675">
              <a:lnSpc>
                <a:spcPts val="2090"/>
              </a:lnSpc>
            </a:pPr>
            <a:fld id="{81D60167-4931-47E6-BA6A-407CBD079E47}" type="slidenum">
              <a:rPr dirty="0"/>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showMasterSp="0">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857250"/>
            <a:ext cx="12192000" cy="6000750"/>
          </a:xfrm>
          <a:custGeom>
            <a:avLst/>
            <a:gdLst/>
            <a:ahLst/>
            <a:cxnLst/>
            <a:rect l="l" t="t" r="r" b="b"/>
            <a:pathLst>
              <a:path w="12192000" h="6000750">
                <a:moveTo>
                  <a:pt x="0" y="6000749"/>
                </a:moveTo>
                <a:lnTo>
                  <a:pt x="12191999" y="6000749"/>
                </a:lnTo>
                <a:lnTo>
                  <a:pt x="12191999" y="0"/>
                </a:lnTo>
                <a:lnTo>
                  <a:pt x="0" y="0"/>
                </a:lnTo>
                <a:lnTo>
                  <a:pt x="0" y="6000749"/>
                </a:lnTo>
                <a:close/>
              </a:path>
            </a:pathLst>
          </a:custGeom>
          <a:solidFill>
            <a:srgbClr val="2B2B2B"/>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4800" b="1" i="0">
                <a:solidFill>
                  <a:schemeClr val="bg1"/>
                </a:solidFill>
                <a:latin typeface="Arial"/>
                <a:cs typeface="Arial"/>
              </a:defRPr>
            </a:lvl1pPr>
          </a:lstStyle>
          <a:p/>
        </p:txBody>
      </p:sp>
      <p:sp>
        <p:nvSpPr>
          <p:cNvPr id="3" name="Holder 3"/>
          <p:cNvSpPr>
            <a:spLocks noGrp="1"/>
          </p:cNvSpPr>
          <p:nvPr>
            <p:ph idx="2" sz="half"/>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defRPr sz="1800" b="0" i="0">
                <a:solidFill>
                  <a:schemeClr val="bg1"/>
                </a:solidFill>
                <a:latin typeface="Arial MT"/>
                <a:cs typeface="Arial MT"/>
              </a:defRPr>
            </a:lvl1pPr>
          </a:lstStyle>
          <a:p>
            <a:pPr marL="193675">
              <a:lnSpc>
                <a:spcPts val="2090"/>
              </a:lnSpc>
            </a:pPr>
            <a:fld id="{81D60167-4931-47E6-BA6A-407CBD079E47}" type="slidenum">
              <a:rPr dirty="0"/>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857250"/>
            <a:ext cx="12192000" cy="6000750"/>
          </a:xfrm>
          <a:custGeom>
            <a:avLst/>
            <a:gdLst/>
            <a:ahLst/>
            <a:cxnLst/>
            <a:rect l="l" t="t" r="r" b="b"/>
            <a:pathLst>
              <a:path w="12192000" h="6000750">
                <a:moveTo>
                  <a:pt x="0" y="6000749"/>
                </a:moveTo>
                <a:lnTo>
                  <a:pt x="12191999" y="6000749"/>
                </a:lnTo>
                <a:lnTo>
                  <a:pt x="12191999" y="0"/>
                </a:lnTo>
                <a:lnTo>
                  <a:pt x="0" y="0"/>
                </a:lnTo>
                <a:lnTo>
                  <a:pt x="0" y="6000749"/>
                </a:lnTo>
                <a:close/>
              </a:path>
            </a:pathLst>
          </a:custGeom>
          <a:solidFill>
            <a:srgbClr val="2B2B2B"/>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4800" b="1" i="0">
                <a:solidFill>
                  <a:schemeClr val="bg1"/>
                </a:solidFill>
                <a:latin typeface="Arial"/>
                <a:cs typeface="Arial"/>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defRPr sz="1800" b="0" i="0">
                <a:solidFill>
                  <a:schemeClr val="bg1"/>
                </a:solidFill>
                <a:latin typeface="Arial MT"/>
                <a:cs typeface="Arial MT"/>
              </a:defRPr>
            </a:lvl1pPr>
          </a:lstStyle>
          <a:p>
            <a:pPr marL="193675">
              <a:lnSpc>
                <a:spcPts val="2090"/>
              </a:lnSpc>
            </a:pPr>
            <a:fld id="{81D60167-4931-47E6-BA6A-407CBD079E47}" type="slidenum">
              <a:rPr dirty="0"/>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showMasterSp="0">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defRPr sz="1800" b="0" i="0">
                <a:solidFill>
                  <a:schemeClr val="bg1"/>
                </a:solidFill>
                <a:latin typeface="Arial MT"/>
                <a:cs typeface="Arial MT"/>
              </a:defRPr>
            </a:lvl1pPr>
          </a:lstStyle>
          <a:p>
            <a:pPr marL="193675">
              <a:lnSpc>
                <a:spcPts val="2090"/>
              </a:lnSpc>
            </a:pPr>
            <a:fld id="{81D60167-4931-47E6-BA6A-407CBD079E47}" type="slidenum">
              <a:rPr dirty="0"/>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6359" y="6353"/>
            <a:ext cx="12364719" cy="756920"/>
          </a:xfrm>
          <a:prstGeom prst="rect">
            <a:avLst/>
          </a:prstGeom>
        </p:spPr>
        <p:txBody>
          <a:bodyPr wrap="square" lIns="0" tIns="0" rIns="0" bIns="0">
            <a:spAutoFit/>
          </a:bodyPr>
          <a:lstStyle>
            <a:lvl1pPr>
              <a:defRPr sz="4800" b="1" i="0">
                <a:solidFill>
                  <a:schemeClr val="bg1"/>
                </a:solidFill>
                <a:latin typeface="Arial"/>
                <a:cs typeface="Arial"/>
              </a:defRPr>
            </a:lvl1pPr>
          </a:lstStyle>
          <a:p/>
        </p:txBody>
      </p:sp>
      <p:sp>
        <p:nvSpPr>
          <p:cNvPr id="3" name="Holder 3"/>
          <p:cNvSpPr>
            <a:spLocks noGrp="1"/>
          </p:cNvSpPr>
          <p:nvPr>
            <p:ph type="body" idx="1"/>
          </p:nvPr>
        </p:nvSpPr>
        <p:spPr>
          <a:xfrm>
            <a:off x="4176505" y="1436781"/>
            <a:ext cx="6802120" cy="1858010"/>
          </a:xfrm>
          <a:prstGeom prst="rect">
            <a:avLst/>
          </a:prstGeom>
        </p:spPr>
        <p:txBody>
          <a:bodyPr wrap="square" lIns="0" tIns="0" rIns="0" bIns="0">
            <a:spAutoFit/>
          </a:bodyPr>
          <a:lstStyle>
            <a:lvl1pPr>
              <a:defRPr sz="2450" b="1" i="0">
                <a:solidFill>
                  <a:schemeClr val="bg1"/>
                </a:solidFill>
                <a:latin typeface="Arial"/>
                <a:cs typeface="Arial"/>
              </a:defRPr>
            </a:lvl1pPr>
          </a:lstStyle>
          <a:p/>
        </p:txBody>
      </p:sp>
      <p:sp>
        <p:nvSpPr>
          <p:cNvPr id="4" name="Holder 4"/>
          <p:cNvSpPr>
            <a:spLocks noGrp="1"/>
          </p:cNvSpPr>
          <p:nvPr>
            <p:ph type="ftr" idx="5" sz="quarter"/>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11499650" y="6238304"/>
            <a:ext cx="359409" cy="281304"/>
          </a:xfrm>
          <a:prstGeom prst="rect">
            <a:avLst/>
          </a:prstGeom>
        </p:spPr>
        <p:txBody>
          <a:bodyPr wrap="square" lIns="0" tIns="0" rIns="0" bIns="0">
            <a:spAutoFit/>
          </a:bodyPr>
          <a:lstStyle>
            <a:lvl1pPr>
              <a:defRPr sz="1800" b="0" i="0">
                <a:solidFill>
                  <a:schemeClr val="bg1"/>
                </a:solidFill>
                <a:latin typeface="Arial MT"/>
                <a:cs typeface="Arial MT"/>
              </a:defRPr>
            </a:lvl1pPr>
          </a:lstStyle>
          <a:p>
            <a:pPr marL="193675">
              <a:lnSpc>
                <a:spcPts val="2090"/>
              </a:lnSpc>
            </a:pPr>
            <a:fld id="{81D60167-4931-47E6-BA6A-407CBD079E47}" type="slidenum">
              <a:rPr dirty="0"/>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0vercl0k/wt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hyperlink" Target="https://github.com/gaasedelen/ten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hyperlink" Target="https://github.com/0vercl0k/wtf/pull/136" TargetMode="External"/><Relationship Id="rId10" Type="http://schemas.openxmlformats.org/officeDocument/2006/relationships/hyperlink" Target="https://github.com/0vercl0k/lockme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hyperlink" Target="https://www.thalesgroup.com/" TargetMode="External"/><Relationship Id="rId8" Type="http://schemas.openxmlformats.org/officeDocument/2006/relationships/hyperlink" Target="https://thalium.github.io/blog/joinu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hyperlink" Target="https://thalium.github.io/blog/posts/rdpegfx/"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56.png"/><Relationship Id="rId5"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hyperlink" Target="https://github.com/0vercl0k/wtf/pull/137" TargetMode="External"/><Relationship Id="rId4" Type="http://schemas.openxmlformats.org/officeDocument/2006/relationships/image" Target="../media/image60.png"/><Relationship Id="rId5"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62.png"/><Relationship Id="rId5"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jpg"/><Relationship Id="rId4" Type="http://schemas.openxmlformats.org/officeDocument/2006/relationships/image" Target="../media/image7.jp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9.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png"/><Relationship Id="rId10" Type="http://schemas.openxmlformats.org/officeDocument/2006/relationships/image" Target="../media/image82.png"/><Relationship Id="rId11"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jp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jpg"/><Relationship Id="rId3" Type="http://schemas.openxmlformats.org/officeDocument/2006/relationships/image" Target="../media/image86.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88.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hyperlink" Target="https://www.blackhat.com/eu-19/briefings/schedule/#fuzzing-and-exploiting-virtual-channels-in-microsoft-remote-desktop-protocol-for-fun-and-profit-17789" TargetMode="External"/><Relationship Id="rId7" Type="http://schemas.openxmlformats.org/officeDocument/2006/relationships/hyperlink" Target="https://thalium.github.io/blog/posts/fuzzing-microsoft-rdp-client-using-virtual-channels/" TargetMode="External"/><Relationship Id="rId8" Type="http://schemas.openxmlformats.org/officeDocument/2006/relationships/hyperlink" Target="https://www.sstic.org/2022/presentation/fuzzing_microsofts_rdp_client_using_virtual_channel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 Id="rId3"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jp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0" Type="http://schemas.openxmlformats.org/officeDocument/2006/relationships/image" Target="../media/image105.png"/><Relationship Id="rId11" Type="http://schemas.openxmlformats.org/officeDocument/2006/relationships/image" Target="../media/image10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8.png"/><Relationship Id="rId4" Type="http://schemas.openxmlformats.org/officeDocument/2006/relationships/image" Target="../media/image77.png"/><Relationship Id="rId5" Type="http://schemas.openxmlformats.org/officeDocument/2006/relationships/image" Target="../media/image109.png"/><Relationship Id="rId6" Type="http://schemas.openxmlformats.org/officeDocument/2006/relationships/hyperlink" Target="https://docs.microsoft.com/en-us/windows/win32/direct3darticles/directx-warp"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 Id="rId3" Type="http://schemas.openxmlformats.org/officeDocument/2006/relationships/image" Target="../media/image99.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 Id="rId3" Type="http://schemas.openxmlformats.org/officeDocument/2006/relationships/image" Target="../media/image99.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 Id="rId3" Type="http://schemas.openxmlformats.org/officeDocument/2006/relationships/image" Target="../media/image99.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41.png"/><Relationship Id="rId10" Type="http://schemas.openxmlformats.org/officeDocument/2006/relationships/image" Target="../media/image122.png"/><Relationship Id="rId11" Type="http://schemas.openxmlformats.org/officeDocument/2006/relationships/image" Target="../media/image123.png"/><Relationship Id="rId12" Type="http://schemas.openxmlformats.org/officeDocument/2006/relationships/image" Target="../media/image124.png"/><Relationship Id="rId13" Type="http://schemas.openxmlformats.org/officeDocument/2006/relationships/image" Target="../media/image125.png"/><Relationship Id="rId14" Type="http://schemas.openxmlformats.org/officeDocument/2006/relationships/image" Target="../media/image126.png"/><Relationship Id="rId15" Type="http://schemas.openxmlformats.org/officeDocument/2006/relationships/image" Target="../media/image127.png"/><Relationship Id="rId16" Type="http://schemas.openxmlformats.org/officeDocument/2006/relationships/image" Target="../media/image128.png"/><Relationship Id="rId17" Type="http://schemas.openxmlformats.org/officeDocument/2006/relationships/image" Target="../media/image129.png"/><Relationship Id="rId18" Type="http://schemas.openxmlformats.org/officeDocument/2006/relationships/image" Target="../media/image130.png"/><Relationship Id="rId19" Type="http://schemas.openxmlformats.org/officeDocument/2006/relationships/image" Target="../media/image131.png"/><Relationship Id="rId20" Type="http://schemas.openxmlformats.org/officeDocument/2006/relationships/hyperlink" Target="https://github.com/gaasedelen/tenet" TargetMode="External"/><Relationship Id="rId21" Type="http://schemas.openxmlformats.org/officeDocument/2006/relationships/image" Target="../media/image1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39.png"/><Relationship Id="rId9" Type="http://schemas.openxmlformats.org/officeDocument/2006/relationships/image" Target="../media/image140.png"/><Relationship Id="rId10" Type="http://schemas.openxmlformats.org/officeDocument/2006/relationships/image" Target="../media/image141.png"/><Relationship Id="rId11" Type="http://schemas.openxmlformats.org/officeDocument/2006/relationships/image" Target="../media/image142.png"/><Relationship Id="rId12" Type="http://schemas.openxmlformats.org/officeDocument/2006/relationships/image" Target="../media/image1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image" Target="../media/image1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image" Target="../media/image152.png"/><Relationship Id="rId9" Type="http://schemas.openxmlformats.org/officeDocument/2006/relationships/image" Target="../media/image1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54.png"/><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0" Type="http://schemas.openxmlformats.org/officeDocument/2006/relationships/image" Target="../media/image1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0.png"/><Relationship Id="rId8" Type="http://schemas.openxmlformats.org/officeDocument/2006/relationships/image" Target="../media/image161.png"/><Relationship Id="rId9" Type="http://schemas.openxmlformats.org/officeDocument/2006/relationships/image" Target="../media/image162.png"/><Relationship Id="rId10" Type="http://schemas.openxmlformats.org/officeDocument/2006/relationships/image" Target="../media/image1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hyperlink" Target="https://thalium.github.io/blog/posts/rdpegfx/"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7.png"/><Relationship Id="rId7" Type="http://schemas.openxmlformats.org/officeDocument/2006/relationships/image" Target="../media/image1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9.png"/><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72.png"/><Relationship Id="rId6" Type="http://schemas.openxmlformats.org/officeDocument/2006/relationships/image" Target="../media/image173.png"/><Relationship Id="rId7" Type="http://schemas.openxmlformats.org/officeDocument/2006/relationships/image" Target="../media/image174.png"/><Relationship Id="rId8" Type="http://schemas.openxmlformats.org/officeDocument/2006/relationships/image" Target="../media/image1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hyperlink" Target="https://thalium.github.io/blog/posts/rdpegf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hyperlink" Target="https://docs.microsoft.com/en-us/openspec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hyperlink" Target="https://docs.microsoft.com/en-us/openspecs/windows_protocols/ms-rdpegf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9"/>
          </a:xfrm>
          <a:prstGeom prst="rect">
            <a:avLst/>
          </a:prstGeom>
        </p:spPr>
      </p:pic>
      <p:sp>
        <p:nvSpPr>
          <p:cNvPr id="3" name="object 3"/>
          <p:cNvSpPr txBox="1">
            <a:spLocks noGrp="1"/>
          </p:cNvSpPr>
          <p:nvPr>
            <p:ph type="title"/>
          </p:nvPr>
        </p:nvSpPr>
        <p:spPr>
          <a:xfrm>
            <a:off x="655954" y="1536133"/>
            <a:ext cx="7902575" cy="2387600"/>
          </a:xfrm>
          <a:prstGeom prst="rect"/>
        </p:spPr>
        <p:txBody>
          <a:bodyPr wrap="square" lIns="0" tIns="13335" rIns="0" bIns="0" rtlCol="0" vert="horz">
            <a:spAutoFit/>
          </a:bodyPr>
          <a:lstStyle/>
          <a:p>
            <a:pPr marL="82550" marR="5080" indent="-70485">
              <a:lnSpc>
                <a:spcPct val="116500"/>
              </a:lnSpc>
              <a:spcBef>
                <a:spcPts val="105"/>
              </a:spcBef>
            </a:pPr>
            <a:r>
              <a:rPr dirty="0" sz="6650" spc="195"/>
              <a:t>Fuzzing</a:t>
            </a:r>
            <a:r>
              <a:rPr dirty="0" sz="6650" spc="445"/>
              <a:t> </a:t>
            </a:r>
            <a:r>
              <a:rPr dirty="0" sz="6650" spc="190">
                <a:solidFill>
                  <a:srgbClr val="52E12A"/>
                </a:solidFill>
              </a:rPr>
              <a:t>RDPEGFX </a:t>
            </a:r>
            <a:r>
              <a:rPr dirty="0" sz="6650" spc="-1835">
                <a:solidFill>
                  <a:srgbClr val="52E12A"/>
                </a:solidFill>
              </a:rPr>
              <a:t> </a:t>
            </a:r>
            <a:r>
              <a:rPr dirty="0" sz="6650" spc="170"/>
              <a:t>with</a:t>
            </a:r>
            <a:r>
              <a:rPr dirty="0" sz="6650" spc="465"/>
              <a:t> </a:t>
            </a:r>
            <a:r>
              <a:rPr dirty="0" sz="6650" spc="170" i="1">
                <a:latin typeface="Arial"/>
                <a:cs typeface="Arial"/>
              </a:rPr>
              <a:t>what</a:t>
            </a:r>
            <a:r>
              <a:rPr dirty="0" sz="6650" spc="470" i="1">
                <a:latin typeface="Arial"/>
                <a:cs typeface="Arial"/>
              </a:rPr>
              <a:t> </a:t>
            </a:r>
            <a:r>
              <a:rPr dirty="0" sz="6650" spc="150" i="1">
                <a:latin typeface="Arial"/>
                <a:cs typeface="Arial"/>
              </a:rPr>
              <a:t>the</a:t>
            </a:r>
            <a:r>
              <a:rPr dirty="0" sz="6650" spc="470" i="1">
                <a:latin typeface="Arial"/>
                <a:cs typeface="Arial"/>
              </a:rPr>
              <a:t> </a:t>
            </a:r>
            <a:r>
              <a:rPr dirty="0" sz="6650" spc="170" i="1">
                <a:latin typeface="Arial"/>
                <a:cs typeface="Arial"/>
              </a:rPr>
              <a:t>fuzz</a:t>
            </a:r>
            <a:endParaRPr sz="6650">
              <a:latin typeface="Arial"/>
              <a:cs typeface="Arial"/>
            </a:endParaRPr>
          </a:p>
        </p:txBody>
      </p:sp>
      <p:sp>
        <p:nvSpPr>
          <p:cNvPr id="4" name="object 4"/>
          <p:cNvSpPr txBox="1"/>
          <p:nvPr/>
        </p:nvSpPr>
        <p:spPr>
          <a:xfrm>
            <a:off x="2149623" y="4410709"/>
            <a:ext cx="5216525" cy="1856739"/>
          </a:xfrm>
          <a:prstGeom prst="rect">
            <a:avLst/>
          </a:prstGeom>
        </p:spPr>
        <p:txBody>
          <a:bodyPr wrap="square" lIns="0" tIns="12700" rIns="0" bIns="0" rtlCol="0" vert="horz">
            <a:spAutoFit/>
          </a:bodyPr>
          <a:lstStyle/>
          <a:p>
            <a:pPr algn="ctr" marL="12065" marR="5080">
              <a:lnSpc>
                <a:spcPct val="117200"/>
              </a:lnSpc>
              <a:spcBef>
                <a:spcPts val="100"/>
              </a:spcBef>
            </a:pPr>
            <a:r>
              <a:rPr dirty="0" sz="2400" spc="60" b="1">
                <a:solidFill>
                  <a:srgbClr val="FFFFFF"/>
                </a:solidFill>
                <a:latin typeface="Arial"/>
                <a:cs typeface="Arial"/>
              </a:rPr>
              <a:t>Colas</a:t>
            </a:r>
            <a:r>
              <a:rPr dirty="0" sz="2400" spc="135" b="1">
                <a:solidFill>
                  <a:srgbClr val="FFFFFF"/>
                </a:solidFill>
                <a:latin typeface="Arial"/>
                <a:cs typeface="Arial"/>
              </a:rPr>
              <a:t> </a:t>
            </a:r>
            <a:r>
              <a:rPr dirty="0" sz="2400" spc="35" b="1">
                <a:solidFill>
                  <a:srgbClr val="FFFFFF"/>
                </a:solidFill>
                <a:latin typeface="Arial"/>
                <a:cs typeface="Arial"/>
              </a:rPr>
              <a:t>Le</a:t>
            </a:r>
            <a:r>
              <a:rPr dirty="0" sz="2400" spc="140" b="1">
                <a:solidFill>
                  <a:srgbClr val="FFFFFF"/>
                </a:solidFill>
                <a:latin typeface="Arial"/>
                <a:cs typeface="Arial"/>
              </a:rPr>
              <a:t> </a:t>
            </a:r>
            <a:r>
              <a:rPr dirty="0" sz="2400" spc="65" b="1">
                <a:solidFill>
                  <a:srgbClr val="FFFFFF"/>
                </a:solidFill>
                <a:latin typeface="Arial"/>
                <a:cs typeface="Arial"/>
              </a:rPr>
              <a:t>Guernic,</a:t>
            </a:r>
            <a:r>
              <a:rPr dirty="0" sz="2400" spc="140" b="1">
                <a:solidFill>
                  <a:srgbClr val="FFFFFF"/>
                </a:solidFill>
                <a:latin typeface="Arial"/>
                <a:cs typeface="Arial"/>
              </a:rPr>
              <a:t> </a:t>
            </a:r>
            <a:r>
              <a:rPr dirty="0" sz="2400" spc="60" b="1">
                <a:solidFill>
                  <a:srgbClr val="FFFFFF"/>
                </a:solidFill>
                <a:latin typeface="Arial"/>
                <a:cs typeface="Arial"/>
              </a:rPr>
              <a:t>Jérémy</a:t>
            </a:r>
            <a:r>
              <a:rPr dirty="0" sz="2400" spc="140" b="1">
                <a:solidFill>
                  <a:srgbClr val="FFFFFF"/>
                </a:solidFill>
                <a:latin typeface="Arial"/>
                <a:cs typeface="Arial"/>
              </a:rPr>
              <a:t> </a:t>
            </a:r>
            <a:r>
              <a:rPr dirty="0" sz="2400" spc="60" b="1">
                <a:solidFill>
                  <a:srgbClr val="FFFFFF"/>
                </a:solidFill>
                <a:latin typeface="Arial"/>
                <a:cs typeface="Arial"/>
              </a:rPr>
              <a:t>Rubert, </a:t>
            </a:r>
            <a:r>
              <a:rPr dirty="0" sz="2400" spc="-655" b="1">
                <a:solidFill>
                  <a:srgbClr val="FFFFFF"/>
                </a:solidFill>
                <a:latin typeface="Arial"/>
                <a:cs typeface="Arial"/>
              </a:rPr>
              <a:t> </a:t>
            </a:r>
            <a:r>
              <a:rPr dirty="0" sz="2400" spc="50" b="1">
                <a:solidFill>
                  <a:srgbClr val="FFFFFF"/>
                </a:solidFill>
                <a:latin typeface="Arial"/>
                <a:cs typeface="Arial"/>
              </a:rPr>
              <a:t>and</a:t>
            </a:r>
            <a:r>
              <a:rPr dirty="0" sz="2400" spc="145" b="1">
                <a:solidFill>
                  <a:srgbClr val="FFFFFF"/>
                </a:solidFill>
                <a:latin typeface="Arial"/>
                <a:cs typeface="Arial"/>
              </a:rPr>
              <a:t> </a:t>
            </a:r>
            <a:r>
              <a:rPr dirty="0" sz="2400" spc="20" b="1">
                <a:solidFill>
                  <a:srgbClr val="FFFFFF"/>
                </a:solidFill>
                <a:latin typeface="Arial"/>
                <a:cs typeface="Arial"/>
              </a:rPr>
              <a:t>Tomme</a:t>
            </a:r>
            <a:r>
              <a:rPr dirty="0" sz="2400" spc="145" b="1">
                <a:solidFill>
                  <a:srgbClr val="FFFFFF"/>
                </a:solidFill>
                <a:latin typeface="Arial"/>
                <a:cs typeface="Arial"/>
              </a:rPr>
              <a:t> </a:t>
            </a:r>
            <a:r>
              <a:rPr dirty="0" sz="2400" spc="35" b="1">
                <a:solidFill>
                  <a:srgbClr val="FFFFFF"/>
                </a:solidFill>
                <a:latin typeface="Arial"/>
                <a:cs typeface="Arial"/>
              </a:rPr>
              <a:t>of</a:t>
            </a:r>
            <a:r>
              <a:rPr dirty="0" sz="2400" spc="145" b="1">
                <a:solidFill>
                  <a:srgbClr val="FFFFFF"/>
                </a:solidFill>
                <a:latin typeface="Arial"/>
                <a:cs typeface="Arial"/>
              </a:rPr>
              <a:t> </a:t>
            </a:r>
            <a:r>
              <a:rPr dirty="0" sz="2400" spc="65" b="1">
                <a:solidFill>
                  <a:srgbClr val="FFFFFF"/>
                </a:solidFill>
                <a:latin typeface="Arial"/>
                <a:cs typeface="Arial"/>
              </a:rPr>
              <a:t>Normandy</a:t>
            </a:r>
            <a:endParaRPr sz="2400">
              <a:latin typeface="Arial"/>
              <a:cs typeface="Arial"/>
            </a:endParaRPr>
          </a:p>
          <a:p>
            <a:pPr>
              <a:lnSpc>
                <a:spcPct val="100000"/>
              </a:lnSpc>
            </a:pPr>
            <a:endParaRPr sz="2700">
              <a:latin typeface="Arial"/>
              <a:cs typeface="Arial"/>
            </a:endParaRPr>
          </a:p>
          <a:p>
            <a:pPr algn="ctr" marL="19050">
              <a:lnSpc>
                <a:spcPct val="100000"/>
              </a:lnSpc>
              <a:spcBef>
                <a:spcPts val="1565"/>
              </a:spcBef>
              <a:tabLst>
                <a:tab pos="1464945" algn="l"/>
                <a:tab pos="2430780" algn="l"/>
              </a:tabLst>
            </a:pPr>
            <a:r>
              <a:rPr dirty="0" sz="2500" spc="185">
                <a:solidFill>
                  <a:srgbClr val="FFFFFF"/>
                </a:solidFill>
                <a:latin typeface="Arial MT"/>
                <a:cs typeface="Arial MT"/>
              </a:rPr>
              <a:t>October	</a:t>
            </a:r>
            <a:r>
              <a:rPr dirty="0" sz="2500" spc="110">
                <a:solidFill>
                  <a:srgbClr val="FFFFFF"/>
                </a:solidFill>
                <a:latin typeface="Arial MT"/>
                <a:cs typeface="Arial MT"/>
              </a:rPr>
              <a:t>15</a:t>
            </a:r>
            <a:r>
              <a:rPr dirty="0" sz="2500" spc="-470">
                <a:solidFill>
                  <a:srgbClr val="FFFFFF"/>
                </a:solidFill>
                <a:latin typeface="Arial MT"/>
                <a:cs typeface="Arial MT"/>
              </a:rPr>
              <a:t> </a:t>
            </a:r>
            <a:r>
              <a:rPr dirty="0" sz="2500" spc="145">
                <a:solidFill>
                  <a:srgbClr val="FFFFFF"/>
                </a:solidFill>
                <a:latin typeface="Arial MT"/>
                <a:cs typeface="Arial MT"/>
              </a:rPr>
              <a:t>th,	</a:t>
            </a:r>
            <a:r>
              <a:rPr dirty="0" sz="2500" spc="165">
                <a:solidFill>
                  <a:srgbClr val="FFFFFF"/>
                </a:solidFill>
                <a:latin typeface="Arial MT"/>
                <a:cs typeface="Arial MT"/>
              </a:rPr>
              <a:t>2022</a:t>
            </a:r>
            <a:endParaRPr sz="250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3" name="object 3"/>
          <p:cNvSpPr txBox="1">
            <a:spLocks noGrp="1"/>
          </p:cNvSpPr>
          <p:nvPr>
            <p:ph type="title"/>
          </p:nvPr>
        </p:nvSpPr>
        <p:spPr>
          <a:xfrm>
            <a:off x="3743275" y="1901825"/>
            <a:ext cx="4677410" cy="939800"/>
          </a:xfrm>
          <a:prstGeom prst="rect"/>
        </p:spPr>
        <p:txBody>
          <a:bodyPr wrap="square" lIns="0" tIns="12700" rIns="0" bIns="0" rtlCol="0" vert="horz">
            <a:spAutoFit/>
          </a:bodyPr>
          <a:lstStyle/>
          <a:p>
            <a:pPr marL="12700">
              <a:lnSpc>
                <a:spcPct val="100000"/>
              </a:lnSpc>
              <a:spcBef>
                <a:spcPts val="100"/>
              </a:spcBef>
            </a:pPr>
            <a:r>
              <a:rPr dirty="0" sz="6000" spc="220">
                <a:solidFill>
                  <a:srgbClr val="52E12A"/>
                </a:solidFill>
              </a:rPr>
              <a:t>W</a:t>
            </a:r>
            <a:r>
              <a:rPr dirty="0" sz="5000" spc="220"/>
              <a:t>hat</a:t>
            </a:r>
            <a:r>
              <a:rPr dirty="0" sz="6000" spc="220">
                <a:solidFill>
                  <a:srgbClr val="52E12A"/>
                </a:solidFill>
              </a:rPr>
              <a:t>T</a:t>
            </a:r>
            <a:r>
              <a:rPr dirty="0" sz="5000" spc="220"/>
              <a:t>he</a:t>
            </a:r>
            <a:r>
              <a:rPr dirty="0" sz="6000" spc="220">
                <a:solidFill>
                  <a:srgbClr val="52E12A"/>
                </a:solidFill>
              </a:rPr>
              <a:t>F</a:t>
            </a:r>
            <a:r>
              <a:rPr dirty="0" sz="5000" spc="220"/>
              <a:t>uz</a:t>
            </a:r>
            <a:r>
              <a:rPr dirty="0" sz="5000"/>
              <a:t>z</a:t>
            </a:r>
            <a:endParaRPr sz="5000"/>
          </a:p>
        </p:txBody>
      </p:sp>
      <p:sp>
        <p:nvSpPr>
          <p:cNvPr id="4" name="object 4"/>
          <p:cNvSpPr txBox="1"/>
          <p:nvPr/>
        </p:nvSpPr>
        <p:spPr>
          <a:xfrm>
            <a:off x="1894383" y="3168649"/>
            <a:ext cx="8375015" cy="1768475"/>
          </a:xfrm>
          <a:prstGeom prst="rect">
            <a:avLst/>
          </a:prstGeom>
        </p:spPr>
        <p:txBody>
          <a:bodyPr wrap="square" lIns="0" tIns="12065" rIns="0" bIns="0" rtlCol="0" vert="horz">
            <a:spAutoFit/>
          </a:bodyPr>
          <a:lstStyle/>
          <a:p>
            <a:pPr algn="ctr" marL="12700" marR="5080">
              <a:lnSpc>
                <a:spcPct val="116700"/>
              </a:lnSpc>
              <a:spcBef>
                <a:spcPts val="95"/>
              </a:spcBef>
              <a:tabLst>
                <a:tab pos="1985010" algn="l"/>
                <a:tab pos="3328670" algn="l"/>
                <a:tab pos="3922395" algn="l"/>
                <a:tab pos="6119495" algn="l"/>
                <a:tab pos="8014970" algn="l"/>
              </a:tabLst>
            </a:pPr>
            <a:r>
              <a:rPr dirty="0" sz="3000" spc="225">
                <a:solidFill>
                  <a:srgbClr val="FFFFFF"/>
                </a:solidFill>
                <a:latin typeface="Arial MT"/>
                <a:cs typeface="Arial MT"/>
              </a:rPr>
              <a:t>Snapsho</a:t>
            </a:r>
            <a:r>
              <a:rPr dirty="0" sz="3000">
                <a:solidFill>
                  <a:srgbClr val="FFFFFF"/>
                </a:solidFill>
                <a:latin typeface="Arial MT"/>
                <a:cs typeface="Arial MT"/>
              </a:rPr>
              <a:t>t	</a:t>
            </a:r>
            <a:r>
              <a:rPr dirty="0" sz="3000" spc="225">
                <a:solidFill>
                  <a:srgbClr val="FFFFFF"/>
                </a:solidFill>
                <a:latin typeface="Arial MT"/>
                <a:cs typeface="Arial MT"/>
              </a:rPr>
              <a:t>fuzze</a:t>
            </a:r>
            <a:r>
              <a:rPr dirty="0" sz="3000">
                <a:solidFill>
                  <a:srgbClr val="FFFFFF"/>
                </a:solidFill>
                <a:latin typeface="Arial MT"/>
                <a:cs typeface="Arial MT"/>
              </a:rPr>
              <a:t>r	</a:t>
            </a:r>
            <a:r>
              <a:rPr dirty="0" sz="3000" spc="225">
                <a:solidFill>
                  <a:srgbClr val="FFFFFF"/>
                </a:solidFill>
                <a:latin typeface="Arial MT"/>
                <a:cs typeface="Arial MT"/>
              </a:rPr>
              <a:t>b</a:t>
            </a:r>
            <a:r>
              <a:rPr dirty="0" sz="3000">
                <a:solidFill>
                  <a:srgbClr val="FFFFFF"/>
                </a:solidFill>
                <a:latin typeface="Arial MT"/>
                <a:cs typeface="Arial MT"/>
              </a:rPr>
              <a:t>y	</a:t>
            </a:r>
            <a:r>
              <a:rPr dirty="0" sz="3000" spc="225" i="1">
                <a:solidFill>
                  <a:srgbClr val="FFFFFF"/>
                </a:solidFill>
                <a:latin typeface="Arial"/>
                <a:cs typeface="Arial"/>
              </a:rPr>
              <a:t>@0vercl0</a:t>
            </a:r>
            <a:r>
              <a:rPr dirty="0" sz="3000" i="1">
                <a:solidFill>
                  <a:srgbClr val="FFFFFF"/>
                </a:solidFill>
                <a:latin typeface="Arial"/>
                <a:cs typeface="Arial"/>
              </a:rPr>
              <a:t>k	</a:t>
            </a:r>
            <a:r>
              <a:rPr dirty="0" sz="3000" spc="225">
                <a:solidFill>
                  <a:srgbClr val="FFFFFF"/>
                </a:solidFill>
                <a:latin typeface="Arial MT"/>
                <a:cs typeface="Arial MT"/>
              </a:rPr>
              <a:t>availabl</a:t>
            </a:r>
            <a:r>
              <a:rPr dirty="0" sz="3000">
                <a:solidFill>
                  <a:srgbClr val="FFFFFF"/>
                </a:solidFill>
                <a:latin typeface="Arial MT"/>
                <a:cs typeface="Arial MT"/>
              </a:rPr>
              <a:t>e	</a:t>
            </a:r>
            <a:r>
              <a:rPr dirty="0" sz="3000" spc="225">
                <a:solidFill>
                  <a:srgbClr val="FFFFFF"/>
                </a:solidFill>
                <a:latin typeface="Arial MT"/>
                <a:cs typeface="Arial MT"/>
              </a:rPr>
              <a:t>a</a:t>
            </a:r>
            <a:r>
              <a:rPr dirty="0" sz="3000">
                <a:solidFill>
                  <a:srgbClr val="FFFFFF"/>
                </a:solidFill>
                <a:latin typeface="Arial MT"/>
                <a:cs typeface="Arial MT"/>
              </a:rPr>
              <a:t>t  </a:t>
            </a:r>
            <a:r>
              <a:rPr dirty="0" sz="3000" spc="215">
                <a:solidFill>
                  <a:srgbClr val="33DB04"/>
                </a:solidFill>
                <a:latin typeface="Arial MT"/>
                <a:cs typeface="Arial MT"/>
                <a:hlinkClick r:id="rId2"/>
              </a:rPr>
              <a:t>https://github.com/0vercl0k/wtf</a:t>
            </a:r>
            <a:endParaRPr sz="3000">
              <a:latin typeface="Arial MT"/>
              <a:cs typeface="Arial MT"/>
            </a:endParaRPr>
          </a:p>
          <a:p>
            <a:pPr algn="ctr">
              <a:lnSpc>
                <a:spcPct val="100000"/>
              </a:lnSpc>
              <a:spcBef>
                <a:spcPts val="1725"/>
              </a:spcBef>
              <a:tabLst>
                <a:tab pos="1908810" algn="l"/>
                <a:tab pos="2605405" algn="l"/>
                <a:tab pos="4295140" algn="l"/>
                <a:tab pos="4991735" algn="l"/>
              </a:tabLst>
            </a:pPr>
            <a:r>
              <a:rPr dirty="0" sz="3000" spc="195">
                <a:solidFill>
                  <a:srgbClr val="FFFFFF"/>
                </a:solidFill>
                <a:latin typeface="Arial MT"/>
                <a:cs typeface="Arial MT"/>
              </a:rPr>
              <a:t>snapshot	</a:t>
            </a:r>
            <a:r>
              <a:rPr dirty="0" sz="3000" spc="150">
                <a:solidFill>
                  <a:srgbClr val="FFFFFF"/>
                </a:solidFill>
                <a:latin typeface="Arial MT"/>
                <a:cs typeface="Arial MT"/>
              </a:rPr>
              <a:t>--&gt;	</a:t>
            </a:r>
            <a:r>
              <a:rPr dirty="0" sz="3000" spc="190">
                <a:solidFill>
                  <a:srgbClr val="FFFFFF"/>
                </a:solidFill>
                <a:latin typeface="Arial MT"/>
                <a:cs typeface="Arial MT"/>
              </a:rPr>
              <a:t>harness	</a:t>
            </a:r>
            <a:r>
              <a:rPr dirty="0" sz="3000" spc="150">
                <a:solidFill>
                  <a:srgbClr val="FFFFFF"/>
                </a:solidFill>
                <a:latin typeface="Arial MT"/>
                <a:cs typeface="Arial MT"/>
              </a:rPr>
              <a:t>--&gt;	</a:t>
            </a:r>
            <a:r>
              <a:rPr dirty="0" sz="3000" spc="190">
                <a:solidFill>
                  <a:srgbClr val="FFFFFF"/>
                </a:solidFill>
                <a:latin typeface="Arial MT"/>
                <a:cs typeface="Arial MT"/>
              </a:rPr>
              <a:t>fuzz!!!</a:t>
            </a:r>
            <a:endParaRPr sz="3000">
              <a:latin typeface="Arial MT"/>
              <a:cs typeface="Arial MT"/>
            </a:endParaRPr>
          </a:p>
        </p:txBody>
      </p:sp>
      <p:sp>
        <p:nvSpPr>
          <p:cNvPr id="5" name="object 5"/>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42494" y="94869"/>
                </a:lnTo>
                <a:lnTo>
                  <a:pt x="142494"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2474" y="1257299"/>
            <a:ext cx="114300" cy="114299"/>
          </a:xfrm>
          <a:prstGeom prst="rect">
            <a:avLst/>
          </a:prstGeom>
        </p:spPr>
      </p:pic>
      <p:pic>
        <p:nvPicPr>
          <p:cNvPr id="3" name="object 3"/>
          <p:cNvPicPr/>
          <p:nvPr/>
        </p:nvPicPr>
        <p:blipFill>
          <a:blip r:embed="rId3" cstate="print"/>
          <a:stretch>
            <a:fillRect/>
          </a:stretch>
        </p:blipFill>
        <p:spPr>
          <a:xfrm>
            <a:off x="1128712" y="1785937"/>
            <a:ext cx="123825" cy="123824"/>
          </a:xfrm>
          <a:prstGeom prst="rect">
            <a:avLst/>
          </a:prstGeom>
        </p:spPr>
      </p:pic>
      <p:pic>
        <p:nvPicPr>
          <p:cNvPr id="4" name="object 4"/>
          <p:cNvPicPr/>
          <p:nvPr/>
        </p:nvPicPr>
        <p:blipFill>
          <a:blip r:embed="rId4" cstate="print"/>
          <a:stretch>
            <a:fillRect/>
          </a:stretch>
        </p:blipFill>
        <p:spPr>
          <a:xfrm>
            <a:off x="1128712" y="2319337"/>
            <a:ext cx="123825" cy="123824"/>
          </a:xfrm>
          <a:prstGeom prst="rect">
            <a:avLst/>
          </a:prstGeom>
        </p:spPr>
      </p:pic>
      <p:pic>
        <p:nvPicPr>
          <p:cNvPr id="5" name="object 5"/>
          <p:cNvPicPr/>
          <p:nvPr/>
        </p:nvPicPr>
        <p:blipFill>
          <a:blip r:embed="rId2" cstate="print"/>
          <a:stretch>
            <a:fillRect/>
          </a:stretch>
        </p:blipFill>
        <p:spPr>
          <a:xfrm>
            <a:off x="752474" y="2857499"/>
            <a:ext cx="114300" cy="114299"/>
          </a:xfrm>
          <a:prstGeom prst="rect">
            <a:avLst/>
          </a:prstGeom>
        </p:spPr>
      </p:pic>
      <p:pic>
        <p:nvPicPr>
          <p:cNvPr id="6" name="object 6"/>
          <p:cNvPicPr/>
          <p:nvPr/>
        </p:nvPicPr>
        <p:blipFill>
          <a:blip r:embed="rId5" cstate="print"/>
          <a:stretch>
            <a:fillRect/>
          </a:stretch>
        </p:blipFill>
        <p:spPr>
          <a:xfrm>
            <a:off x="1128712" y="3386137"/>
            <a:ext cx="123825" cy="123824"/>
          </a:xfrm>
          <a:prstGeom prst="rect">
            <a:avLst/>
          </a:prstGeom>
        </p:spPr>
      </p:pic>
      <p:pic>
        <p:nvPicPr>
          <p:cNvPr id="7" name="object 7"/>
          <p:cNvPicPr/>
          <p:nvPr/>
        </p:nvPicPr>
        <p:blipFill>
          <a:blip r:embed="rId6" cstate="print"/>
          <a:stretch>
            <a:fillRect/>
          </a:stretch>
        </p:blipFill>
        <p:spPr>
          <a:xfrm>
            <a:off x="1128712" y="3919537"/>
            <a:ext cx="123825" cy="123824"/>
          </a:xfrm>
          <a:prstGeom prst="rect">
            <a:avLst/>
          </a:prstGeom>
        </p:spPr>
      </p:pic>
      <p:pic>
        <p:nvPicPr>
          <p:cNvPr id="8" name="object 8"/>
          <p:cNvPicPr/>
          <p:nvPr/>
        </p:nvPicPr>
        <p:blipFill>
          <a:blip r:embed="rId2" cstate="print"/>
          <a:stretch>
            <a:fillRect/>
          </a:stretch>
        </p:blipFill>
        <p:spPr>
          <a:xfrm>
            <a:off x="752474" y="4457700"/>
            <a:ext cx="114300" cy="114299"/>
          </a:xfrm>
          <a:prstGeom prst="rect">
            <a:avLst/>
          </a:prstGeom>
        </p:spPr>
      </p:pic>
      <p:pic>
        <p:nvPicPr>
          <p:cNvPr id="9" name="object 9"/>
          <p:cNvPicPr/>
          <p:nvPr/>
        </p:nvPicPr>
        <p:blipFill>
          <a:blip r:embed="rId7" cstate="print"/>
          <a:stretch>
            <a:fillRect/>
          </a:stretch>
        </p:blipFill>
        <p:spPr>
          <a:xfrm>
            <a:off x="1128712" y="4986337"/>
            <a:ext cx="123825" cy="123824"/>
          </a:xfrm>
          <a:prstGeom prst="rect">
            <a:avLst/>
          </a:prstGeom>
        </p:spPr>
      </p:pic>
      <p:pic>
        <p:nvPicPr>
          <p:cNvPr id="10" name="object 10"/>
          <p:cNvPicPr/>
          <p:nvPr/>
        </p:nvPicPr>
        <p:blipFill>
          <a:blip r:embed="rId8" cstate="print"/>
          <a:stretch>
            <a:fillRect/>
          </a:stretch>
        </p:blipFill>
        <p:spPr>
          <a:xfrm>
            <a:off x="1128712" y="5519737"/>
            <a:ext cx="123825" cy="123824"/>
          </a:xfrm>
          <a:prstGeom prst="rect">
            <a:avLst/>
          </a:prstGeom>
        </p:spPr>
      </p:pic>
      <p:pic>
        <p:nvPicPr>
          <p:cNvPr id="11" name="object 11"/>
          <p:cNvPicPr/>
          <p:nvPr/>
        </p:nvPicPr>
        <p:blipFill>
          <a:blip r:embed="rId9" cstate="print"/>
          <a:stretch>
            <a:fillRect/>
          </a:stretch>
        </p:blipFill>
        <p:spPr>
          <a:xfrm>
            <a:off x="1128712" y="6053137"/>
            <a:ext cx="123825" cy="123824"/>
          </a:xfrm>
          <a:prstGeom prst="rect">
            <a:avLst/>
          </a:prstGeom>
        </p:spPr>
      </p:pic>
      <p:sp>
        <p:nvSpPr>
          <p:cNvPr id="12" name="object 12"/>
          <p:cNvSpPr txBox="1"/>
          <p:nvPr/>
        </p:nvSpPr>
        <p:spPr>
          <a:xfrm>
            <a:off x="1035050" y="958850"/>
            <a:ext cx="9493250" cy="5359400"/>
          </a:xfrm>
          <a:prstGeom prst="rect">
            <a:avLst/>
          </a:prstGeom>
        </p:spPr>
        <p:txBody>
          <a:bodyPr wrap="square" lIns="0" tIns="88900" rIns="0" bIns="0" rtlCol="0" vert="horz">
            <a:spAutoFit/>
          </a:bodyPr>
          <a:lstStyle/>
          <a:p>
            <a:pPr marL="12700">
              <a:lnSpc>
                <a:spcPct val="100000"/>
              </a:lnSpc>
              <a:spcBef>
                <a:spcPts val="700"/>
              </a:spcBef>
            </a:pPr>
            <a:r>
              <a:rPr dirty="0" sz="3000" spc="195">
                <a:solidFill>
                  <a:srgbClr val="FFFFFF"/>
                </a:solidFill>
                <a:latin typeface="Arial MT"/>
                <a:cs typeface="Arial MT"/>
              </a:rPr>
              <a:t>snapshot</a:t>
            </a:r>
            <a:endParaRPr sz="3000">
              <a:latin typeface="Arial MT"/>
              <a:cs typeface="Arial MT"/>
            </a:endParaRPr>
          </a:p>
          <a:p>
            <a:pPr marL="393065" marR="5080">
              <a:lnSpc>
                <a:spcPts val="4200"/>
              </a:lnSpc>
              <a:spcBef>
                <a:spcPts val="240"/>
              </a:spcBef>
              <a:tabLst>
                <a:tab pos="1008380" algn="l"/>
                <a:tab pos="1736725" algn="l"/>
                <a:tab pos="2125345" algn="l"/>
                <a:tab pos="3051810" algn="l"/>
                <a:tab pos="3208020" algn="l"/>
                <a:tab pos="3320415" algn="l"/>
                <a:tab pos="4438650" algn="l"/>
                <a:tab pos="5053965" algn="l"/>
                <a:tab pos="6043930" algn="l"/>
                <a:tab pos="8441055" algn="l"/>
              </a:tabLst>
            </a:pPr>
            <a:r>
              <a:rPr dirty="0" sz="3000" spc="225">
                <a:solidFill>
                  <a:srgbClr val="FFFFFF"/>
                </a:solidFill>
                <a:latin typeface="Arial MT"/>
                <a:cs typeface="Arial MT"/>
              </a:rPr>
              <a:t>kerne</a:t>
            </a:r>
            <a:r>
              <a:rPr dirty="0" sz="3000">
                <a:solidFill>
                  <a:srgbClr val="FFFFFF"/>
                </a:solidFill>
                <a:latin typeface="Arial MT"/>
                <a:cs typeface="Arial MT"/>
              </a:rPr>
              <a:t>l	</a:t>
            </a:r>
            <a:r>
              <a:rPr dirty="0" sz="3000" spc="225">
                <a:solidFill>
                  <a:srgbClr val="FFFFFF"/>
                </a:solidFill>
                <a:latin typeface="Arial MT"/>
                <a:cs typeface="Arial MT"/>
              </a:rPr>
              <a:t>debug</a:t>
            </a:r>
            <a:r>
              <a:rPr dirty="0" sz="3000">
                <a:solidFill>
                  <a:srgbClr val="FFFFFF"/>
                </a:solidFill>
                <a:latin typeface="Arial MT"/>
                <a:cs typeface="Arial MT"/>
              </a:rPr>
              <a:t>,		</a:t>
            </a:r>
            <a:r>
              <a:rPr dirty="0" sz="3000" spc="225">
                <a:solidFill>
                  <a:srgbClr val="FFFFFF"/>
                </a:solidFill>
                <a:latin typeface="Arial MT"/>
                <a:cs typeface="Arial MT"/>
              </a:rPr>
              <a:t>brea</a:t>
            </a:r>
            <a:r>
              <a:rPr dirty="0" sz="3000">
                <a:solidFill>
                  <a:srgbClr val="FFFFFF"/>
                </a:solidFill>
                <a:latin typeface="Arial MT"/>
                <a:cs typeface="Arial MT"/>
              </a:rPr>
              <a:t>k	</a:t>
            </a:r>
            <a:r>
              <a:rPr dirty="0" sz="3000" spc="225">
                <a:solidFill>
                  <a:srgbClr val="FFFFFF"/>
                </a:solidFill>
                <a:latin typeface="Arial MT"/>
                <a:cs typeface="Arial MT"/>
              </a:rPr>
              <a:t>o</a:t>
            </a:r>
            <a:r>
              <a:rPr dirty="0" sz="3000">
                <a:solidFill>
                  <a:srgbClr val="FFFFFF"/>
                </a:solidFill>
                <a:latin typeface="Arial MT"/>
                <a:cs typeface="Arial MT"/>
              </a:rPr>
              <a:t>n	</a:t>
            </a:r>
            <a:r>
              <a:rPr dirty="0" sz="3000" spc="225">
                <a:solidFill>
                  <a:srgbClr val="FFFFFF"/>
                </a:solidFill>
                <a:latin typeface="Arial MT"/>
                <a:cs typeface="Arial MT"/>
              </a:rPr>
              <a:t>dat</a:t>
            </a:r>
            <a:r>
              <a:rPr dirty="0" sz="3000">
                <a:solidFill>
                  <a:srgbClr val="FFFFFF"/>
                </a:solidFill>
                <a:latin typeface="Arial MT"/>
                <a:cs typeface="Arial MT"/>
              </a:rPr>
              <a:t>a	</a:t>
            </a:r>
            <a:r>
              <a:rPr dirty="0" sz="3000" spc="225">
                <a:solidFill>
                  <a:srgbClr val="FFFFFF"/>
                </a:solidFill>
                <a:latin typeface="Arial MT"/>
                <a:cs typeface="Arial MT"/>
              </a:rPr>
              <a:t>processing</a:t>
            </a:r>
            <a:r>
              <a:rPr dirty="0" sz="3000">
                <a:solidFill>
                  <a:srgbClr val="FFFFFF"/>
                </a:solidFill>
                <a:latin typeface="Arial MT"/>
                <a:cs typeface="Arial MT"/>
              </a:rPr>
              <a:t>,	</a:t>
            </a:r>
            <a:r>
              <a:rPr dirty="0" sz="3000" spc="225">
                <a:solidFill>
                  <a:srgbClr val="FFFFFF"/>
                </a:solidFill>
                <a:latin typeface="Arial MT"/>
                <a:cs typeface="Arial MT"/>
              </a:rPr>
              <a:t>dum</a:t>
            </a:r>
            <a:r>
              <a:rPr dirty="0" sz="3000">
                <a:solidFill>
                  <a:srgbClr val="FFFFFF"/>
                </a:solidFill>
                <a:latin typeface="Arial MT"/>
                <a:cs typeface="Arial MT"/>
              </a:rPr>
              <a:t>p  </a:t>
            </a:r>
            <a:r>
              <a:rPr dirty="0" sz="3000" spc="110">
                <a:solidFill>
                  <a:srgbClr val="FFFFFF"/>
                </a:solidFill>
                <a:latin typeface="Arial MT"/>
                <a:cs typeface="Arial MT"/>
              </a:rPr>
              <a:t>no	</a:t>
            </a:r>
            <a:r>
              <a:rPr dirty="0" sz="3000" spc="165">
                <a:solidFill>
                  <a:srgbClr val="FFFFFF"/>
                </a:solidFill>
                <a:latin typeface="Arial MT"/>
                <a:cs typeface="Arial MT"/>
              </a:rPr>
              <a:t>more	disk	</a:t>
            </a:r>
            <a:r>
              <a:rPr dirty="0" sz="3000">
                <a:solidFill>
                  <a:srgbClr val="FFFFFF"/>
                </a:solidFill>
                <a:latin typeface="Arial MT"/>
                <a:cs typeface="Arial MT"/>
              </a:rPr>
              <a:t>/		</a:t>
            </a:r>
            <a:r>
              <a:rPr dirty="0" sz="3000" spc="110">
                <a:solidFill>
                  <a:srgbClr val="FFFFFF"/>
                </a:solidFill>
                <a:latin typeface="Arial MT"/>
                <a:cs typeface="Arial MT"/>
              </a:rPr>
              <a:t>IO</a:t>
            </a:r>
            <a:endParaRPr sz="3000">
              <a:latin typeface="Arial MT"/>
              <a:cs typeface="Arial MT"/>
            </a:endParaRPr>
          </a:p>
          <a:p>
            <a:pPr marL="12700">
              <a:lnSpc>
                <a:spcPct val="100000"/>
              </a:lnSpc>
              <a:spcBef>
                <a:spcPts val="360"/>
              </a:spcBef>
            </a:pPr>
            <a:r>
              <a:rPr dirty="0" sz="3000" spc="190">
                <a:solidFill>
                  <a:srgbClr val="FFFFFF"/>
                </a:solidFill>
                <a:latin typeface="Arial MT"/>
                <a:cs typeface="Arial MT"/>
              </a:rPr>
              <a:t>harness</a:t>
            </a:r>
            <a:endParaRPr sz="3000">
              <a:latin typeface="Arial MT"/>
              <a:cs typeface="Arial MT"/>
            </a:endParaRPr>
          </a:p>
          <a:p>
            <a:pPr marL="393065">
              <a:lnSpc>
                <a:spcPct val="100000"/>
              </a:lnSpc>
              <a:spcBef>
                <a:spcPts val="600"/>
              </a:spcBef>
              <a:tabLst>
                <a:tab pos="2592705" algn="l"/>
              </a:tabLst>
            </a:pPr>
            <a:r>
              <a:rPr dirty="0" sz="3000" spc="200">
                <a:solidFill>
                  <a:srgbClr val="FFFFFF"/>
                </a:solidFill>
                <a:latin typeface="Arial MT"/>
                <a:cs typeface="Arial MT"/>
              </a:rPr>
              <a:t>breakpoint	</a:t>
            </a:r>
            <a:r>
              <a:rPr dirty="0" sz="3000" spc="180">
                <a:solidFill>
                  <a:srgbClr val="FFFFFF"/>
                </a:solidFill>
                <a:latin typeface="Arial MT"/>
                <a:cs typeface="Arial MT"/>
              </a:rPr>
              <a:t>based</a:t>
            </a:r>
            <a:endParaRPr sz="3000">
              <a:latin typeface="Arial MT"/>
              <a:cs typeface="Arial MT"/>
            </a:endParaRPr>
          </a:p>
          <a:p>
            <a:pPr marL="12700" marR="105410" indent="381000">
              <a:lnSpc>
                <a:spcPts val="4200"/>
              </a:lnSpc>
              <a:spcBef>
                <a:spcPts val="240"/>
              </a:spcBef>
              <a:tabLst>
                <a:tab pos="1602740" algn="l"/>
                <a:tab pos="5137150" algn="l"/>
                <a:tab pos="5646420" algn="l"/>
                <a:tab pos="6841490" algn="l"/>
                <a:tab pos="7788909" algn="l"/>
              </a:tabLst>
            </a:pPr>
            <a:r>
              <a:rPr dirty="0" sz="3000" spc="225">
                <a:solidFill>
                  <a:srgbClr val="FFFFFF"/>
                </a:solidFill>
                <a:latin typeface="Arial MT"/>
                <a:cs typeface="Arial MT"/>
              </a:rPr>
              <a:t>patc</a:t>
            </a:r>
            <a:r>
              <a:rPr dirty="0" sz="3000">
                <a:solidFill>
                  <a:srgbClr val="FFFFFF"/>
                </a:solidFill>
                <a:latin typeface="Arial MT"/>
                <a:cs typeface="Arial MT"/>
              </a:rPr>
              <a:t>h	</a:t>
            </a:r>
            <a:r>
              <a:rPr dirty="0" sz="3000" spc="225">
                <a:solidFill>
                  <a:srgbClr val="FFFFFF"/>
                </a:solidFill>
                <a:latin typeface="Arial MT"/>
                <a:cs typeface="Arial MT"/>
              </a:rPr>
              <a:t>memory/register</a:t>
            </a:r>
            <a:r>
              <a:rPr dirty="0" sz="3000">
                <a:solidFill>
                  <a:srgbClr val="FFFFFF"/>
                </a:solidFill>
                <a:latin typeface="Arial MT"/>
                <a:cs typeface="Arial MT"/>
              </a:rPr>
              <a:t>s	</a:t>
            </a:r>
            <a:r>
              <a:rPr dirty="0" sz="3000" spc="225">
                <a:solidFill>
                  <a:srgbClr val="FFFFFF"/>
                </a:solidFill>
                <a:latin typeface="Arial MT"/>
                <a:cs typeface="Arial MT"/>
              </a:rPr>
              <a:t>t</a:t>
            </a:r>
            <a:r>
              <a:rPr dirty="0" sz="3000">
                <a:solidFill>
                  <a:srgbClr val="FFFFFF"/>
                </a:solidFill>
                <a:latin typeface="Arial MT"/>
                <a:cs typeface="Arial MT"/>
              </a:rPr>
              <a:t>o	</a:t>
            </a:r>
            <a:r>
              <a:rPr dirty="0" sz="3000" spc="225">
                <a:solidFill>
                  <a:srgbClr val="FFFFFF"/>
                </a:solidFill>
                <a:latin typeface="Arial MT"/>
                <a:cs typeface="Arial MT"/>
              </a:rPr>
              <a:t>injec</a:t>
            </a:r>
            <a:r>
              <a:rPr dirty="0" sz="3000">
                <a:solidFill>
                  <a:srgbClr val="FFFFFF"/>
                </a:solidFill>
                <a:latin typeface="Arial MT"/>
                <a:cs typeface="Arial MT"/>
              </a:rPr>
              <a:t>t	</a:t>
            </a:r>
            <a:r>
              <a:rPr dirty="0" sz="3000" spc="225">
                <a:solidFill>
                  <a:srgbClr val="FFFFFF"/>
                </a:solidFill>
                <a:latin typeface="Arial MT"/>
                <a:cs typeface="Arial MT"/>
              </a:rPr>
              <a:t>fuz</a:t>
            </a:r>
            <a:r>
              <a:rPr dirty="0" sz="3000">
                <a:solidFill>
                  <a:srgbClr val="FFFFFF"/>
                </a:solidFill>
                <a:latin typeface="Arial MT"/>
                <a:cs typeface="Arial MT"/>
              </a:rPr>
              <a:t>z	</a:t>
            </a:r>
            <a:r>
              <a:rPr dirty="0" sz="3000" spc="225">
                <a:solidFill>
                  <a:srgbClr val="FFFFFF"/>
                </a:solidFill>
                <a:latin typeface="Arial MT"/>
                <a:cs typeface="Arial MT"/>
              </a:rPr>
              <a:t>sample</a:t>
            </a:r>
            <a:r>
              <a:rPr dirty="0" sz="3000">
                <a:solidFill>
                  <a:srgbClr val="FFFFFF"/>
                </a:solidFill>
                <a:latin typeface="Arial MT"/>
                <a:cs typeface="Arial MT"/>
              </a:rPr>
              <a:t>s  </a:t>
            </a:r>
            <a:r>
              <a:rPr dirty="0" sz="3000" spc="165">
                <a:solidFill>
                  <a:srgbClr val="FFFFFF"/>
                </a:solidFill>
                <a:latin typeface="Arial MT"/>
                <a:cs typeface="Arial MT"/>
              </a:rPr>
              <a:t>fuzz</a:t>
            </a:r>
            <a:endParaRPr sz="3000">
              <a:latin typeface="Arial MT"/>
              <a:cs typeface="Arial MT"/>
            </a:endParaRPr>
          </a:p>
          <a:p>
            <a:pPr marL="393065">
              <a:lnSpc>
                <a:spcPct val="100000"/>
              </a:lnSpc>
              <a:spcBef>
                <a:spcPts val="359"/>
              </a:spcBef>
              <a:tabLst>
                <a:tab pos="1361440" algn="l"/>
                <a:tab pos="3206750" algn="l"/>
                <a:tab pos="3736975" algn="l"/>
                <a:tab pos="5915025" algn="l"/>
              </a:tabLst>
            </a:pPr>
            <a:r>
              <a:rPr dirty="0" sz="3000" spc="165" b="1">
                <a:solidFill>
                  <a:srgbClr val="FFFFFF"/>
                </a:solidFill>
                <a:latin typeface="Arial"/>
                <a:cs typeface="Arial"/>
              </a:rPr>
              <a:t>run</a:t>
            </a:r>
            <a:r>
              <a:rPr dirty="0" sz="3000" spc="165">
                <a:solidFill>
                  <a:srgbClr val="FFFFFF"/>
                </a:solidFill>
                <a:latin typeface="Arial MT"/>
                <a:cs typeface="Arial MT"/>
              </a:rPr>
              <a:t>:	</a:t>
            </a:r>
            <a:r>
              <a:rPr dirty="0" sz="3000" spc="195">
                <a:solidFill>
                  <a:srgbClr val="FFFFFF"/>
                </a:solidFill>
                <a:latin typeface="Arial MT"/>
                <a:cs typeface="Arial MT"/>
              </a:rPr>
              <a:t>emulator	</a:t>
            </a:r>
            <a:r>
              <a:rPr dirty="0" sz="3000" spc="110">
                <a:solidFill>
                  <a:srgbClr val="FFFFFF"/>
                </a:solidFill>
                <a:latin typeface="Arial MT"/>
                <a:cs typeface="Arial MT"/>
              </a:rPr>
              <a:t>or	</a:t>
            </a:r>
            <a:r>
              <a:rPr dirty="0" sz="3000" spc="200">
                <a:solidFill>
                  <a:srgbClr val="FFFFFF"/>
                </a:solidFill>
                <a:latin typeface="Arial MT"/>
                <a:cs typeface="Arial MT"/>
              </a:rPr>
              <a:t>hypervisor	</a:t>
            </a:r>
            <a:r>
              <a:rPr dirty="0" sz="3000" spc="190">
                <a:solidFill>
                  <a:srgbClr val="FFFFFF"/>
                </a:solidFill>
                <a:latin typeface="Arial MT"/>
                <a:cs typeface="Arial MT"/>
              </a:rPr>
              <a:t>backend</a:t>
            </a:r>
            <a:endParaRPr sz="3000">
              <a:latin typeface="Arial MT"/>
              <a:cs typeface="Arial MT"/>
            </a:endParaRPr>
          </a:p>
          <a:p>
            <a:pPr marL="393065">
              <a:lnSpc>
                <a:spcPct val="100000"/>
              </a:lnSpc>
              <a:spcBef>
                <a:spcPts val="600"/>
              </a:spcBef>
              <a:tabLst>
                <a:tab pos="2019300" algn="l"/>
                <a:tab pos="2854325" algn="l"/>
                <a:tab pos="3122930" algn="l"/>
                <a:tab pos="4119879" algn="l"/>
              </a:tabLst>
            </a:pPr>
            <a:r>
              <a:rPr dirty="0" sz="3000" spc="190" b="1">
                <a:solidFill>
                  <a:srgbClr val="FFFFFF"/>
                </a:solidFill>
                <a:latin typeface="Arial"/>
                <a:cs typeface="Arial"/>
              </a:rPr>
              <a:t>restore	</a:t>
            </a:r>
            <a:r>
              <a:rPr dirty="0" sz="3000" spc="150">
                <a:solidFill>
                  <a:srgbClr val="FFFFFF"/>
                </a:solidFill>
                <a:latin typeface="Arial MT"/>
                <a:cs typeface="Arial MT"/>
              </a:rPr>
              <a:t>cpu	</a:t>
            </a:r>
            <a:r>
              <a:rPr dirty="0" sz="3000">
                <a:solidFill>
                  <a:srgbClr val="FFFFFF"/>
                </a:solidFill>
                <a:latin typeface="Arial MT"/>
                <a:cs typeface="Arial MT"/>
              </a:rPr>
              <a:t>/	</a:t>
            </a:r>
            <a:r>
              <a:rPr dirty="0" sz="3000" spc="180">
                <a:solidFill>
                  <a:srgbClr val="FFFFFF"/>
                </a:solidFill>
                <a:latin typeface="Arial MT"/>
                <a:cs typeface="Arial MT"/>
              </a:rPr>
              <a:t>dirty	pages</a:t>
            </a:r>
            <a:endParaRPr sz="3000">
              <a:latin typeface="Arial MT"/>
              <a:cs typeface="Arial MT"/>
            </a:endParaRPr>
          </a:p>
          <a:p>
            <a:pPr marL="393065">
              <a:lnSpc>
                <a:spcPct val="100000"/>
              </a:lnSpc>
              <a:spcBef>
                <a:spcPts val="600"/>
              </a:spcBef>
            </a:pPr>
            <a:r>
              <a:rPr dirty="0" sz="3000" spc="185" b="1">
                <a:solidFill>
                  <a:srgbClr val="FFFFFF"/>
                </a:solidFill>
                <a:latin typeface="Arial"/>
                <a:cs typeface="Arial"/>
              </a:rPr>
              <a:t>repeat</a:t>
            </a:r>
            <a:endParaRPr sz="3000">
              <a:latin typeface="Arial"/>
              <a:cs typeface="Arial"/>
            </a:endParaRPr>
          </a:p>
        </p:txBody>
      </p:sp>
      <p:sp>
        <p:nvSpPr>
          <p:cNvPr id="13" name="object 13"/>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4726" y="303288"/>
                </a:lnTo>
                <a:lnTo>
                  <a:pt x="474726" y="97917"/>
                </a:lnTo>
                <a:lnTo>
                  <a:pt x="160782" y="97917"/>
                </a:lnTo>
                <a:lnTo>
                  <a:pt x="160782"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14" name="object 14"/>
          <p:cNvGrpSpPr/>
          <p:nvPr/>
        </p:nvGrpSpPr>
        <p:grpSpPr>
          <a:xfrm>
            <a:off x="0" y="0"/>
            <a:ext cx="12192000" cy="857250"/>
            <a:chOff x="0" y="0"/>
            <a:chExt cx="12192000" cy="857250"/>
          </a:xfrm>
        </p:grpSpPr>
        <p:sp>
          <p:nvSpPr>
            <p:cNvPr id="15" name="object 15"/>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6" name="object 16"/>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7" name="object 17"/>
          <p:cNvSpPr txBox="1">
            <a:spLocks noGrp="1"/>
          </p:cNvSpPr>
          <p:nvPr>
            <p:ph type="title"/>
          </p:nvPr>
        </p:nvSpPr>
        <p:spPr>
          <a:xfrm>
            <a:off x="368299" y="6350"/>
            <a:ext cx="925194" cy="756920"/>
          </a:xfrm>
          <a:prstGeom prst="rect"/>
        </p:spPr>
        <p:txBody>
          <a:bodyPr wrap="square" lIns="0" tIns="12700" rIns="0" bIns="0" rtlCol="0" vert="horz">
            <a:spAutoFit/>
          </a:bodyPr>
          <a:lstStyle/>
          <a:p>
            <a:pPr marL="12700">
              <a:lnSpc>
                <a:spcPct val="100000"/>
              </a:lnSpc>
              <a:spcBef>
                <a:spcPts val="100"/>
              </a:spcBef>
            </a:pPr>
            <a:r>
              <a:rPr dirty="0" spc="75" i="1">
                <a:latin typeface="Arial"/>
                <a:cs typeface="Arial"/>
              </a:rPr>
              <a:t>wt</a:t>
            </a:r>
            <a:r>
              <a:rPr dirty="0" i="1">
                <a:latin typeface="Arial"/>
                <a:cs typeface="Arial"/>
              </a:rPr>
              <a:t>f</a:t>
            </a:r>
          </a:p>
        </p:txBody>
      </p:sp>
      <p:sp>
        <p:nvSpPr>
          <p:cNvPr id="18" name="object 18"/>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2474" y="3524249"/>
            <a:ext cx="114300" cy="114299"/>
          </a:xfrm>
          <a:prstGeom prst="rect">
            <a:avLst/>
          </a:prstGeom>
        </p:spPr>
      </p:pic>
      <p:sp>
        <p:nvSpPr>
          <p:cNvPr id="3" name="object 3"/>
          <p:cNvSpPr txBox="1"/>
          <p:nvPr/>
        </p:nvSpPr>
        <p:spPr>
          <a:xfrm>
            <a:off x="1035050" y="2120900"/>
            <a:ext cx="3915410" cy="1663700"/>
          </a:xfrm>
          <a:prstGeom prst="rect">
            <a:avLst/>
          </a:prstGeom>
        </p:spPr>
        <p:txBody>
          <a:bodyPr wrap="square" lIns="0" tIns="12700" rIns="0" bIns="0" rtlCol="0" vert="horz">
            <a:spAutoFit/>
          </a:bodyPr>
          <a:lstStyle/>
          <a:p>
            <a:pPr algn="ctr" marL="558165">
              <a:lnSpc>
                <a:spcPct val="100000"/>
              </a:lnSpc>
              <a:spcBef>
                <a:spcPts val="100"/>
              </a:spcBef>
            </a:pPr>
            <a:r>
              <a:rPr dirty="0" sz="5100" spc="195" b="1">
                <a:solidFill>
                  <a:srgbClr val="FFFFFF"/>
                </a:solidFill>
                <a:latin typeface="Arial"/>
                <a:cs typeface="Arial"/>
              </a:rPr>
              <a:t>Bochscpu</a:t>
            </a:r>
            <a:endParaRPr sz="5100">
              <a:latin typeface="Arial"/>
              <a:cs typeface="Arial"/>
            </a:endParaRPr>
          </a:p>
          <a:p>
            <a:pPr marL="12700">
              <a:lnSpc>
                <a:spcPct val="100000"/>
              </a:lnSpc>
              <a:spcBef>
                <a:spcPts val="3180"/>
              </a:spcBef>
              <a:tabLst>
                <a:tab pos="748030" algn="l"/>
              </a:tabLst>
            </a:pPr>
            <a:r>
              <a:rPr dirty="0" sz="3000" spc="165">
                <a:solidFill>
                  <a:srgbClr val="FFFFFF"/>
                </a:solidFill>
                <a:latin typeface="Arial MT"/>
                <a:cs typeface="Arial MT"/>
              </a:rPr>
              <a:t>full	</a:t>
            </a:r>
            <a:r>
              <a:rPr dirty="0" sz="3000" spc="200">
                <a:solidFill>
                  <a:srgbClr val="FFFFFF"/>
                </a:solidFill>
                <a:latin typeface="Arial MT"/>
                <a:cs typeface="Arial MT"/>
              </a:rPr>
              <a:t>emulation</a:t>
            </a:r>
            <a:endParaRPr sz="3000">
              <a:latin typeface="Arial MT"/>
              <a:cs typeface="Arial MT"/>
            </a:endParaRPr>
          </a:p>
        </p:txBody>
      </p:sp>
      <p:pic>
        <p:nvPicPr>
          <p:cNvPr id="4" name="object 4"/>
          <p:cNvPicPr/>
          <p:nvPr/>
        </p:nvPicPr>
        <p:blipFill>
          <a:blip r:embed="rId2" cstate="print"/>
          <a:stretch>
            <a:fillRect/>
          </a:stretch>
        </p:blipFill>
        <p:spPr>
          <a:xfrm>
            <a:off x="752474" y="4057649"/>
            <a:ext cx="114300" cy="114299"/>
          </a:xfrm>
          <a:prstGeom prst="rect">
            <a:avLst/>
          </a:prstGeom>
        </p:spPr>
      </p:pic>
      <p:sp>
        <p:nvSpPr>
          <p:cNvPr id="5" name="object 5"/>
          <p:cNvSpPr txBox="1"/>
          <p:nvPr/>
        </p:nvSpPr>
        <p:spPr>
          <a:xfrm>
            <a:off x="3124199" y="3895724"/>
            <a:ext cx="685800" cy="485775"/>
          </a:xfrm>
          <a:prstGeom prst="rect">
            <a:avLst/>
          </a:prstGeom>
          <a:solidFill>
            <a:srgbClr val="373737"/>
          </a:solidFill>
        </p:spPr>
        <p:txBody>
          <a:bodyPr wrap="square" lIns="0" tIns="15875" rIns="0" bIns="0" rtlCol="0" vert="horz">
            <a:spAutoFit/>
          </a:bodyPr>
          <a:lstStyle/>
          <a:p>
            <a:pPr marL="59690">
              <a:lnSpc>
                <a:spcPct val="100000"/>
              </a:lnSpc>
              <a:spcBef>
                <a:spcPts val="125"/>
              </a:spcBef>
            </a:pPr>
            <a:r>
              <a:rPr dirty="0" sz="2500" spc="-5">
                <a:solidFill>
                  <a:srgbClr val="FFFFFF"/>
                </a:solidFill>
                <a:latin typeface="Courier New"/>
                <a:cs typeface="Courier New"/>
              </a:rPr>
              <a:t>rip</a:t>
            </a:r>
            <a:endParaRPr sz="2500">
              <a:latin typeface="Courier New"/>
              <a:cs typeface="Courier New"/>
            </a:endParaRPr>
          </a:p>
        </p:txBody>
      </p:sp>
      <p:sp>
        <p:nvSpPr>
          <p:cNvPr id="6" name="object 6"/>
          <p:cNvSpPr txBox="1"/>
          <p:nvPr/>
        </p:nvSpPr>
        <p:spPr>
          <a:xfrm>
            <a:off x="1035050" y="3835400"/>
            <a:ext cx="4734560" cy="482600"/>
          </a:xfrm>
          <a:prstGeom prst="rect">
            <a:avLst/>
          </a:prstGeom>
        </p:spPr>
        <p:txBody>
          <a:bodyPr wrap="square" lIns="0" tIns="12700" rIns="0" bIns="0" rtlCol="0" vert="horz">
            <a:spAutoFit/>
          </a:bodyPr>
          <a:lstStyle/>
          <a:p>
            <a:pPr marL="12700">
              <a:lnSpc>
                <a:spcPct val="100000"/>
              </a:lnSpc>
              <a:spcBef>
                <a:spcPts val="100"/>
              </a:spcBef>
              <a:tabLst>
                <a:tab pos="1426845" algn="l"/>
                <a:tab pos="2974975" algn="l"/>
              </a:tabLst>
            </a:pPr>
            <a:r>
              <a:rPr dirty="0" sz="3000" spc="225">
                <a:solidFill>
                  <a:srgbClr val="FFFFFF"/>
                </a:solidFill>
                <a:latin typeface="Arial MT"/>
                <a:cs typeface="Arial MT"/>
              </a:rPr>
              <a:t>collec</a:t>
            </a:r>
            <a:r>
              <a:rPr dirty="0" sz="3000">
                <a:solidFill>
                  <a:srgbClr val="FFFFFF"/>
                </a:solidFill>
                <a:latin typeface="Arial MT"/>
                <a:cs typeface="Arial MT"/>
              </a:rPr>
              <a:t>t	</a:t>
            </a:r>
            <a:r>
              <a:rPr dirty="0" sz="3000" spc="225">
                <a:solidFill>
                  <a:srgbClr val="FFFFFF"/>
                </a:solidFill>
                <a:latin typeface="Arial MT"/>
                <a:cs typeface="Arial MT"/>
              </a:rPr>
              <a:t>al</a:t>
            </a:r>
            <a:r>
              <a:rPr dirty="0" sz="3000">
                <a:solidFill>
                  <a:srgbClr val="FFFFFF"/>
                </a:solidFill>
                <a:latin typeface="Arial MT"/>
                <a:cs typeface="Arial MT"/>
              </a:rPr>
              <a:t>l	</a:t>
            </a:r>
            <a:r>
              <a:rPr dirty="0" sz="3000" spc="225">
                <a:solidFill>
                  <a:srgbClr val="FFFFFF"/>
                </a:solidFill>
                <a:latin typeface="Arial MT"/>
                <a:cs typeface="Arial MT"/>
              </a:rPr>
              <a:t>execute</a:t>
            </a:r>
            <a:r>
              <a:rPr dirty="0" sz="3000">
                <a:solidFill>
                  <a:srgbClr val="FFFFFF"/>
                </a:solidFill>
                <a:latin typeface="Arial MT"/>
                <a:cs typeface="Arial MT"/>
              </a:rPr>
              <a:t>d</a:t>
            </a:r>
            <a:endParaRPr sz="3000">
              <a:latin typeface="Arial MT"/>
              <a:cs typeface="Arial MT"/>
            </a:endParaRPr>
          </a:p>
        </p:txBody>
      </p:sp>
      <p:pic>
        <p:nvPicPr>
          <p:cNvPr id="7" name="object 7"/>
          <p:cNvPicPr/>
          <p:nvPr/>
        </p:nvPicPr>
        <p:blipFill>
          <a:blip r:embed="rId2" cstate="print"/>
          <a:stretch>
            <a:fillRect/>
          </a:stretch>
        </p:blipFill>
        <p:spPr>
          <a:xfrm>
            <a:off x="752474" y="4591049"/>
            <a:ext cx="114300" cy="114299"/>
          </a:xfrm>
          <a:prstGeom prst="rect">
            <a:avLst/>
          </a:prstGeom>
        </p:spPr>
      </p:pic>
      <p:pic>
        <p:nvPicPr>
          <p:cNvPr id="8" name="object 8"/>
          <p:cNvPicPr/>
          <p:nvPr/>
        </p:nvPicPr>
        <p:blipFill>
          <a:blip r:embed="rId2" cstate="print"/>
          <a:stretch>
            <a:fillRect/>
          </a:stretch>
        </p:blipFill>
        <p:spPr>
          <a:xfrm>
            <a:off x="752474" y="5124449"/>
            <a:ext cx="114300" cy="114299"/>
          </a:xfrm>
          <a:prstGeom prst="rect">
            <a:avLst/>
          </a:prstGeom>
        </p:spPr>
      </p:pic>
      <p:sp>
        <p:nvSpPr>
          <p:cNvPr id="9" name="object 9"/>
          <p:cNvSpPr txBox="1"/>
          <p:nvPr/>
        </p:nvSpPr>
        <p:spPr>
          <a:xfrm>
            <a:off x="1035050" y="4292599"/>
            <a:ext cx="3893820" cy="1092200"/>
          </a:xfrm>
          <a:prstGeom prst="rect">
            <a:avLst/>
          </a:prstGeom>
        </p:spPr>
        <p:txBody>
          <a:bodyPr wrap="square" lIns="0" tIns="88900" rIns="0" bIns="0" rtlCol="0" vert="horz">
            <a:spAutoFit/>
          </a:bodyPr>
          <a:lstStyle/>
          <a:p>
            <a:pPr marL="12700">
              <a:lnSpc>
                <a:spcPct val="100000"/>
              </a:lnSpc>
              <a:spcBef>
                <a:spcPts val="700"/>
              </a:spcBef>
              <a:tabLst>
                <a:tab pos="1022985" algn="l"/>
                <a:tab pos="1772920" algn="l"/>
              </a:tabLst>
            </a:pPr>
            <a:r>
              <a:rPr dirty="0" sz="3000" spc="165">
                <a:solidFill>
                  <a:srgbClr val="FFFFFF"/>
                </a:solidFill>
                <a:latin typeface="Arial MT"/>
                <a:cs typeface="Arial MT"/>
              </a:rPr>
              <a:t>slow	</a:t>
            </a:r>
            <a:r>
              <a:rPr dirty="0" sz="3000" spc="150">
                <a:solidFill>
                  <a:srgbClr val="FFFFFF"/>
                </a:solidFill>
                <a:latin typeface="Arial MT"/>
                <a:cs typeface="Arial MT"/>
              </a:rPr>
              <a:t>but	</a:t>
            </a:r>
            <a:r>
              <a:rPr dirty="0" sz="3000" spc="195">
                <a:solidFill>
                  <a:srgbClr val="FFFFFF"/>
                </a:solidFill>
                <a:latin typeface="Arial MT"/>
                <a:cs typeface="Arial MT"/>
              </a:rPr>
              <a:t>powerful</a:t>
            </a:r>
            <a:endParaRPr sz="3000">
              <a:latin typeface="Arial MT"/>
              <a:cs typeface="Arial MT"/>
            </a:endParaRPr>
          </a:p>
          <a:p>
            <a:pPr marL="12700">
              <a:lnSpc>
                <a:spcPct val="100000"/>
              </a:lnSpc>
              <a:spcBef>
                <a:spcPts val="600"/>
              </a:spcBef>
              <a:tabLst>
                <a:tab pos="846455" algn="l"/>
                <a:tab pos="1575435" algn="l"/>
                <a:tab pos="2700020" algn="l"/>
              </a:tabLst>
            </a:pPr>
            <a:r>
              <a:rPr dirty="0" sz="3000" spc="225">
                <a:solidFill>
                  <a:srgbClr val="FFFFFF"/>
                </a:solidFill>
                <a:latin typeface="Arial MT"/>
                <a:cs typeface="Arial MT"/>
              </a:rPr>
              <a:t>ca</a:t>
            </a:r>
            <a:r>
              <a:rPr dirty="0" sz="3000">
                <a:solidFill>
                  <a:srgbClr val="FFFFFF"/>
                </a:solidFill>
                <a:latin typeface="Arial MT"/>
                <a:cs typeface="Arial MT"/>
              </a:rPr>
              <a:t>n	</a:t>
            </a:r>
            <a:r>
              <a:rPr dirty="0" sz="3000" spc="225">
                <a:solidFill>
                  <a:srgbClr val="FFFFFF"/>
                </a:solidFill>
                <a:latin typeface="Arial MT"/>
                <a:cs typeface="Arial MT"/>
              </a:rPr>
              <a:t>lo</a:t>
            </a:r>
            <a:r>
              <a:rPr dirty="0" sz="3000">
                <a:solidFill>
                  <a:srgbClr val="FFFFFF"/>
                </a:solidFill>
                <a:latin typeface="Arial MT"/>
                <a:cs typeface="Arial MT"/>
              </a:rPr>
              <a:t>g	</a:t>
            </a:r>
            <a:r>
              <a:rPr dirty="0" sz="3000" spc="225">
                <a:solidFill>
                  <a:srgbClr val="33DB04"/>
                </a:solidFill>
                <a:latin typeface="Arial MT"/>
                <a:cs typeface="Arial MT"/>
                <a:hlinkClick r:id="rId3"/>
              </a:rPr>
              <a:t>tene</a:t>
            </a:r>
            <a:r>
              <a:rPr dirty="0" sz="3000">
                <a:solidFill>
                  <a:srgbClr val="33DB04"/>
                </a:solidFill>
                <a:latin typeface="Arial MT"/>
                <a:cs typeface="Arial MT"/>
                <a:hlinkClick r:id="rId3"/>
              </a:rPr>
              <a:t>t</a:t>
            </a:r>
            <a:r>
              <a:rPr dirty="0" sz="3000">
                <a:solidFill>
                  <a:srgbClr val="33DB04"/>
                </a:solidFill>
                <a:latin typeface="Arial MT"/>
                <a:cs typeface="Arial MT"/>
              </a:rPr>
              <a:t>	</a:t>
            </a:r>
            <a:r>
              <a:rPr dirty="0" sz="3000" spc="225">
                <a:solidFill>
                  <a:srgbClr val="FFFFFF"/>
                </a:solidFill>
                <a:latin typeface="Arial MT"/>
                <a:cs typeface="Arial MT"/>
              </a:rPr>
              <a:t>trace</a:t>
            </a:r>
            <a:r>
              <a:rPr dirty="0" sz="3000">
                <a:solidFill>
                  <a:srgbClr val="FFFFFF"/>
                </a:solidFill>
                <a:latin typeface="Arial MT"/>
                <a:cs typeface="Arial MT"/>
              </a:rPr>
              <a:t>s</a:t>
            </a:r>
            <a:endParaRPr sz="3000">
              <a:latin typeface="Arial MT"/>
              <a:cs typeface="Arial MT"/>
            </a:endParaRPr>
          </a:p>
        </p:txBody>
      </p:sp>
      <p:pic>
        <p:nvPicPr>
          <p:cNvPr id="10" name="object 10"/>
          <p:cNvPicPr/>
          <p:nvPr/>
        </p:nvPicPr>
        <p:blipFill>
          <a:blip r:embed="rId2" cstate="print"/>
          <a:stretch>
            <a:fillRect/>
          </a:stretch>
        </p:blipFill>
        <p:spPr>
          <a:xfrm>
            <a:off x="6372223" y="3524249"/>
            <a:ext cx="114300" cy="114299"/>
          </a:xfrm>
          <a:prstGeom prst="rect">
            <a:avLst/>
          </a:prstGeom>
        </p:spPr>
      </p:pic>
      <p:pic>
        <p:nvPicPr>
          <p:cNvPr id="11" name="object 11"/>
          <p:cNvPicPr/>
          <p:nvPr/>
        </p:nvPicPr>
        <p:blipFill>
          <a:blip r:embed="rId2" cstate="print"/>
          <a:stretch>
            <a:fillRect/>
          </a:stretch>
        </p:blipFill>
        <p:spPr>
          <a:xfrm>
            <a:off x="6372223" y="4057649"/>
            <a:ext cx="114300" cy="114299"/>
          </a:xfrm>
          <a:prstGeom prst="rect">
            <a:avLst/>
          </a:prstGeom>
        </p:spPr>
      </p:pic>
      <p:pic>
        <p:nvPicPr>
          <p:cNvPr id="12" name="object 12"/>
          <p:cNvPicPr/>
          <p:nvPr/>
        </p:nvPicPr>
        <p:blipFill>
          <a:blip r:embed="rId2" cstate="print"/>
          <a:stretch>
            <a:fillRect/>
          </a:stretch>
        </p:blipFill>
        <p:spPr>
          <a:xfrm>
            <a:off x="6372223" y="5124449"/>
            <a:ext cx="114300" cy="114299"/>
          </a:xfrm>
          <a:prstGeom prst="rect">
            <a:avLst/>
          </a:prstGeom>
        </p:spPr>
      </p:pic>
      <p:sp>
        <p:nvSpPr>
          <p:cNvPr id="13" name="object 13"/>
          <p:cNvSpPr txBox="1"/>
          <p:nvPr/>
        </p:nvSpPr>
        <p:spPr>
          <a:xfrm>
            <a:off x="6654800" y="2120900"/>
            <a:ext cx="4444365" cy="3263900"/>
          </a:xfrm>
          <a:prstGeom prst="rect">
            <a:avLst/>
          </a:prstGeom>
        </p:spPr>
        <p:txBody>
          <a:bodyPr wrap="square" lIns="0" tIns="12700" rIns="0" bIns="0" rtlCol="0" vert="horz">
            <a:spAutoFit/>
          </a:bodyPr>
          <a:lstStyle/>
          <a:p>
            <a:pPr marL="41910">
              <a:lnSpc>
                <a:spcPct val="100000"/>
              </a:lnSpc>
              <a:spcBef>
                <a:spcPts val="100"/>
              </a:spcBef>
            </a:pPr>
            <a:r>
              <a:rPr dirty="0" sz="5100" spc="200" b="1">
                <a:solidFill>
                  <a:srgbClr val="FFFFFF"/>
                </a:solidFill>
                <a:latin typeface="Arial"/>
                <a:cs typeface="Arial"/>
              </a:rPr>
              <a:t>KVM/Hyper-V</a:t>
            </a:r>
            <a:endParaRPr sz="5100">
              <a:latin typeface="Arial"/>
              <a:cs typeface="Arial"/>
            </a:endParaRPr>
          </a:p>
          <a:p>
            <a:pPr marL="12700">
              <a:lnSpc>
                <a:spcPct val="100000"/>
              </a:lnSpc>
              <a:spcBef>
                <a:spcPts val="3180"/>
              </a:spcBef>
            </a:pPr>
            <a:r>
              <a:rPr dirty="0" sz="3000" spc="204">
                <a:solidFill>
                  <a:srgbClr val="FFFFFF"/>
                </a:solidFill>
                <a:latin typeface="Arial MT"/>
                <a:cs typeface="Arial MT"/>
              </a:rPr>
              <a:t>virtualization</a:t>
            </a:r>
            <a:endParaRPr sz="3000">
              <a:latin typeface="Arial MT"/>
              <a:cs typeface="Arial MT"/>
            </a:endParaRPr>
          </a:p>
          <a:p>
            <a:pPr marL="12700" marR="322580">
              <a:lnSpc>
                <a:spcPts val="4200"/>
              </a:lnSpc>
              <a:spcBef>
                <a:spcPts val="240"/>
              </a:spcBef>
              <a:tabLst>
                <a:tab pos="676910" algn="l"/>
                <a:tab pos="1857375" algn="l"/>
              </a:tabLst>
            </a:pPr>
            <a:r>
              <a:rPr dirty="0" sz="3000" spc="225">
                <a:solidFill>
                  <a:srgbClr val="FFFFFF"/>
                </a:solidFill>
                <a:latin typeface="Arial MT"/>
                <a:cs typeface="Arial MT"/>
              </a:rPr>
              <a:t>one-tim</a:t>
            </a:r>
            <a:r>
              <a:rPr dirty="0" sz="3000">
                <a:solidFill>
                  <a:srgbClr val="FFFFFF"/>
                </a:solidFill>
                <a:latin typeface="Arial MT"/>
                <a:cs typeface="Arial MT"/>
              </a:rPr>
              <a:t>e	</a:t>
            </a:r>
            <a:r>
              <a:rPr dirty="0" sz="3000" spc="225">
                <a:solidFill>
                  <a:srgbClr val="FFFFFF"/>
                </a:solidFill>
                <a:latin typeface="Arial MT"/>
                <a:cs typeface="Arial MT"/>
              </a:rPr>
              <a:t>breakpoint</a:t>
            </a:r>
            <a:r>
              <a:rPr dirty="0" sz="3000">
                <a:solidFill>
                  <a:srgbClr val="FFFFFF"/>
                </a:solidFill>
                <a:latin typeface="Arial MT"/>
                <a:cs typeface="Arial MT"/>
              </a:rPr>
              <a:t>s  </a:t>
            </a:r>
            <a:r>
              <a:rPr dirty="0" sz="3000" spc="150">
                <a:solidFill>
                  <a:srgbClr val="FFFFFF"/>
                </a:solidFill>
                <a:latin typeface="Arial MT"/>
                <a:cs typeface="Arial MT"/>
              </a:rPr>
              <a:t>for	</a:t>
            </a:r>
            <a:r>
              <a:rPr dirty="0" sz="3000" spc="195">
                <a:solidFill>
                  <a:srgbClr val="FFFFFF"/>
                </a:solidFill>
                <a:latin typeface="Arial MT"/>
                <a:cs typeface="Arial MT"/>
              </a:rPr>
              <a:t>coverage</a:t>
            </a:r>
            <a:endParaRPr sz="3000">
              <a:latin typeface="Arial MT"/>
              <a:cs typeface="Arial MT"/>
            </a:endParaRPr>
          </a:p>
          <a:p>
            <a:pPr marL="12700">
              <a:lnSpc>
                <a:spcPct val="100000"/>
              </a:lnSpc>
              <a:spcBef>
                <a:spcPts val="359"/>
              </a:spcBef>
            </a:pPr>
            <a:r>
              <a:rPr dirty="0" sz="3000" spc="165">
                <a:solidFill>
                  <a:srgbClr val="FFFFFF"/>
                </a:solidFill>
                <a:latin typeface="Arial MT"/>
                <a:cs typeface="Arial MT"/>
              </a:rPr>
              <a:t>fast</a:t>
            </a:r>
            <a:endParaRPr sz="3000">
              <a:latin typeface="Arial MT"/>
              <a:cs typeface="Arial MT"/>
            </a:endParaRPr>
          </a:p>
        </p:txBody>
      </p:sp>
      <p:sp>
        <p:nvSpPr>
          <p:cNvPr id="14" name="object 14"/>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4726" y="303288"/>
                </a:lnTo>
                <a:lnTo>
                  <a:pt x="474726" y="94869"/>
                </a:lnTo>
                <a:lnTo>
                  <a:pt x="142494" y="94869"/>
                </a:lnTo>
                <a:lnTo>
                  <a:pt x="142494"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15" name="object 15"/>
          <p:cNvGrpSpPr/>
          <p:nvPr/>
        </p:nvGrpSpPr>
        <p:grpSpPr>
          <a:xfrm>
            <a:off x="0" y="0"/>
            <a:ext cx="12192000" cy="857250"/>
            <a:chOff x="0" y="0"/>
            <a:chExt cx="12192000" cy="857250"/>
          </a:xfrm>
        </p:grpSpPr>
        <p:sp>
          <p:nvSpPr>
            <p:cNvPr id="16" name="object 16"/>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7" name="object 17"/>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8" name="object 18"/>
          <p:cNvSpPr txBox="1">
            <a:spLocks noGrp="1"/>
          </p:cNvSpPr>
          <p:nvPr>
            <p:ph type="title"/>
          </p:nvPr>
        </p:nvSpPr>
        <p:spPr>
          <a:xfrm>
            <a:off x="368299" y="6350"/>
            <a:ext cx="2972435" cy="756920"/>
          </a:xfrm>
          <a:prstGeom prst="rect"/>
        </p:spPr>
        <p:txBody>
          <a:bodyPr wrap="square" lIns="0" tIns="12700" rIns="0" bIns="0" rtlCol="0" vert="horz">
            <a:spAutoFit/>
          </a:bodyPr>
          <a:lstStyle/>
          <a:p>
            <a:pPr marL="12700">
              <a:lnSpc>
                <a:spcPct val="100000"/>
              </a:lnSpc>
              <a:spcBef>
                <a:spcPts val="100"/>
              </a:spcBef>
            </a:pPr>
            <a:r>
              <a:rPr dirty="0" spc="75"/>
              <a:t>Backend</a:t>
            </a:r>
            <a:r>
              <a:rPr dirty="0"/>
              <a:t>s</a:t>
            </a:r>
          </a:p>
        </p:txBody>
      </p:sp>
      <p:sp>
        <p:nvSpPr>
          <p:cNvPr id="19" name="object 19"/>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904880"/>
            <a:ext cx="12192000" cy="5953125"/>
          </a:xfrm>
          <a:custGeom>
            <a:avLst/>
            <a:gdLst/>
            <a:ahLst/>
            <a:cxnLst/>
            <a:rect l="l" t="t" r="r" b="b"/>
            <a:pathLst>
              <a:path w="12192000" h="5953125">
                <a:moveTo>
                  <a:pt x="0" y="5953124"/>
                </a:moveTo>
                <a:lnTo>
                  <a:pt x="12191999" y="5953124"/>
                </a:lnTo>
                <a:lnTo>
                  <a:pt x="12191999" y="0"/>
                </a:lnTo>
                <a:lnTo>
                  <a:pt x="0" y="0"/>
                </a:lnTo>
                <a:lnTo>
                  <a:pt x="0" y="5953124"/>
                </a:lnTo>
                <a:close/>
              </a:path>
            </a:pathLst>
          </a:custGeom>
          <a:solidFill>
            <a:srgbClr val="2B2B2B"/>
          </a:solidFill>
        </p:spPr>
        <p:txBody>
          <a:bodyPr wrap="square" lIns="0" tIns="0" rIns="0" bIns="0" rtlCol="0"/>
          <a:lstStyle/>
          <a:p/>
        </p:txBody>
      </p:sp>
      <p:pic>
        <p:nvPicPr>
          <p:cNvPr id="3" name="object 3"/>
          <p:cNvPicPr/>
          <p:nvPr/>
        </p:nvPicPr>
        <p:blipFill>
          <a:blip r:embed="rId2" cstate="print"/>
          <a:stretch>
            <a:fillRect/>
          </a:stretch>
        </p:blipFill>
        <p:spPr>
          <a:xfrm>
            <a:off x="1714499" y="2409830"/>
            <a:ext cx="114299" cy="114299"/>
          </a:xfrm>
          <a:prstGeom prst="rect">
            <a:avLst/>
          </a:prstGeom>
        </p:spPr>
      </p:pic>
      <p:pic>
        <p:nvPicPr>
          <p:cNvPr id="4" name="object 4"/>
          <p:cNvPicPr/>
          <p:nvPr/>
        </p:nvPicPr>
        <p:blipFill>
          <a:blip r:embed="rId2" cstate="print"/>
          <a:stretch>
            <a:fillRect/>
          </a:stretch>
        </p:blipFill>
        <p:spPr>
          <a:xfrm>
            <a:off x="1714499" y="3086105"/>
            <a:ext cx="114299" cy="114299"/>
          </a:xfrm>
          <a:prstGeom prst="rect">
            <a:avLst/>
          </a:prstGeom>
        </p:spPr>
      </p:pic>
      <p:sp>
        <p:nvSpPr>
          <p:cNvPr id="5" name="object 5"/>
          <p:cNvSpPr txBox="1"/>
          <p:nvPr/>
        </p:nvSpPr>
        <p:spPr>
          <a:xfrm>
            <a:off x="967779" y="1292230"/>
            <a:ext cx="10227945" cy="2054225"/>
          </a:xfrm>
          <a:prstGeom prst="rect">
            <a:avLst/>
          </a:prstGeom>
        </p:spPr>
        <p:txBody>
          <a:bodyPr wrap="square" lIns="0" tIns="231775" rIns="0" bIns="0" rtlCol="0" vert="horz">
            <a:spAutoFit/>
          </a:bodyPr>
          <a:lstStyle/>
          <a:p>
            <a:pPr marL="12700">
              <a:lnSpc>
                <a:spcPct val="100000"/>
              </a:lnSpc>
              <a:spcBef>
                <a:spcPts val="1825"/>
              </a:spcBef>
              <a:tabLst>
                <a:tab pos="2789555" algn="l"/>
                <a:tab pos="3886200" algn="l"/>
                <a:tab pos="6304915" algn="l"/>
                <a:tab pos="6814184" algn="l"/>
                <a:tab pos="8447405" algn="l"/>
              </a:tabLst>
            </a:pPr>
            <a:r>
              <a:rPr dirty="0" sz="3000" spc="225">
                <a:solidFill>
                  <a:srgbClr val="FFFFFF"/>
                </a:solidFill>
                <a:latin typeface="Arial MT"/>
                <a:cs typeface="Arial MT"/>
              </a:rPr>
              <a:t>KVM/Hyper-</a:t>
            </a:r>
            <a:r>
              <a:rPr dirty="0" sz="3000">
                <a:solidFill>
                  <a:srgbClr val="FFFFFF"/>
                </a:solidFill>
                <a:latin typeface="Arial MT"/>
                <a:cs typeface="Arial MT"/>
              </a:rPr>
              <a:t>V	</a:t>
            </a:r>
            <a:r>
              <a:rPr dirty="0" sz="3000" spc="225">
                <a:solidFill>
                  <a:srgbClr val="FFFFFF"/>
                </a:solidFill>
                <a:latin typeface="Arial MT"/>
                <a:cs typeface="Arial MT"/>
              </a:rPr>
              <a:t>nee</a:t>
            </a:r>
            <a:r>
              <a:rPr dirty="0" sz="3000">
                <a:solidFill>
                  <a:srgbClr val="FFFFFF"/>
                </a:solidFill>
                <a:latin typeface="Arial MT"/>
                <a:cs typeface="Arial MT"/>
              </a:rPr>
              <a:t>d	</a:t>
            </a:r>
            <a:r>
              <a:rPr dirty="0" sz="3000" spc="225">
                <a:solidFill>
                  <a:srgbClr val="FFFFFF"/>
                </a:solidFill>
                <a:latin typeface="Arial MT"/>
                <a:cs typeface="Arial MT"/>
              </a:rPr>
              <a:t>breakpoint</a:t>
            </a:r>
            <a:r>
              <a:rPr dirty="0" sz="3000">
                <a:solidFill>
                  <a:srgbClr val="FFFFFF"/>
                </a:solidFill>
                <a:latin typeface="Arial MT"/>
                <a:cs typeface="Arial MT"/>
              </a:rPr>
              <a:t>s	</a:t>
            </a:r>
            <a:r>
              <a:rPr dirty="0" sz="3000" spc="225">
                <a:solidFill>
                  <a:srgbClr val="FFFFFF"/>
                </a:solidFill>
                <a:latin typeface="Arial MT"/>
                <a:cs typeface="Arial MT"/>
              </a:rPr>
              <a:t>t</a:t>
            </a:r>
            <a:r>
              <a:rPr dirty="0" sz="3000">
                <a:solidFill>
                  <a:srgbClr val="FFFFFF"/>
                </a:solidFill>
                <a:latin typeface="Arial MT"/>
                <a:cs typeface="Arial MT"/>
              </a:rPr>
              <a:t>o	</a:t>
            </a:r>
            <a:r>
              <a:rPr dirty="0" sz="3000" spc="225">
                <a:solidFill>
                  <a:srgbClr val="FFFFFF"/>
                </a:solidFill>
                <a:latin typeface="Arial MT"/>
                <a:cs typeface="Arial MT"/>
              </a:rPr>
              <a:t>registe</a:t>
            </a:r>
            <a:r>
              <a:rPr dirty="0" sz="3000">
                <a:solidFill>
                  <a:srgbClr val="FFFFFF"/>
                </a:solidFill>
                <a:latin typeface="Arial MT"/>
                <a:cs typeface="Arial MT"/>
              </a:rPr>
              <a:t>r	</a:t>
            </a:r>
            <a:r>
              <a:rPr dirty="0" sz="3000" spc="225">
                <a:solidFill>
                  <a:srgbClr val="FFFFFF"/>
                </a:solidFill>
                <a:latin typeface="Arial MT"/>
                <a:cs typeface="Arial MT"/>
              </a:rPr>
              <a:t>coverag</a:t>
            </a:r>
            <a:r>
              <a:rPr dirty="0" sz="3000">
                <a:solidFill>
                  <a:srgbClr val="FFFFFF"/>
                </a:solidFill>
                <a:latin typeface="Arial MT"/>
                <a:cs typeface="Arial MT"/>
              </a:rPr>
              <a:t>e</a:t>
            </a:r>
            <a:endParaRPr sz="3000">
              <a:latin typeface="Arial MT"/>
              <a:cs typeface="Arial MT"/>
            </a:endParaRPr>
          </a:p>
          <a:p>
            <a:pPr marL="1040765">
              <a:lnSpc>
                <a:spcPct val="100000"/>
              </a:lnSpc>
              <a:spcBef>
                <a:spcPts val="1725"/>
              </a:spcBef>
              <a:tabLst>
                <a:tab pos="2553970" algn="l"/>
                <a:tab pos="4893945" algn="l"/>
                <a:tab pos="5403215" algn="l"/>
                <a:tab pos="6569709" algn="l"/>
              </a:tabLst>
            </a:pPr>
            <a:r>
              <a:rPr dirty="0" sz="3000" spc="185" b="1">
                <a:solidFill>
                  <a:srgbClr val="FFFFFF"/>
                </a:solidFill>
                <a:latin typeface="Arial"/>
                <a:cs typeface="Arial"/>
              </a:rPr>
              <a:t>Virtual	</a:t>
            </a:r>
            <a:r>
              <a:rPr dirty="0" sz="3000" spc="200" b="1">
                <a:solidFill>
                  <a:srgbClr val="FFFFFF"/>
                </a:solidFill>
                <a:latin typeface="Arial"/>
                <a:cs typeface="Arial"/>
              </a:rPr>
              <a:t>Addresses	</a:t>
            </a:r>
            <a:r>
              <a:rPr dirty="0" sz="3000" spc="110">
                <a:solidFill>
                  <a:srgbClr val="FFFFFF"/>
                </a:solidFill>
                <a:latin typeface="Arial MT"/>
                <a:cs typeface="Arial MT"/>
              </a:rPr>
              <a:t>of	</a:t>
            </a:r>
            <a:r>
              <a:rPr dirty="0" sz="3000" spc="180">
                <a:solidFill>
                  <a:srgbClr val="FFFFFF"/>
                </a:solidFill>
                <a:latin typeface="Arial MT"/>
                <a:cs typeface="Arial MT"/>
              </a:rPr>
              <a:t>basic	</a:t>
            </a:r>
            <a:r>
              <a:rPr dirty="0" sz="3000" spc="185">
                <a:solidFill>
                  <a:srgbClr val="FFFFFF"/>
                </a:solidFill>
                <a:latin typeface="Arial MT"/>
                <a:cs typeface="Arial MT"/>
              </a:rPr>
              <a:t>blocks</a:t>
            </a:r>
            <a:endParaRPr sz="3000">
              <a:latin typeface="Arial MT"/>
              <a:cs typeface="Arial MT"/>
            </a:endParaRPr>
          </a:p>
          <a:p>
            <a:pPr marL="1040765">
              <a:lnSpc>
                <a:spcPct val="100000"/>
              </a:lnSpc>
              <a:spcBef>
                <a:spcPts val="1725"/>
              </a:spcBef>
              <a:tabLst>
                <a:tab pos="3055620" algn="l"/>
                <a:tab pos="4462780" algn="l"/>
                <a:tab pos="6195060" algn="l"/>
                <a:tab pos="8514715" algn="l"/>
              </a:tabLst>
            </a:pPr>
            <a:r>
              <a:rPr dirty="0" sz="3000" spc="195">
                <a:solidFill>
                  <a:srgbClr val="FFFFFF"/>
                </a:solidFill>
                <a:latin typeface="Arial MT"/>
                <a:cs typeface="Arial MT"/>
              </a:rPr>
              <a:t>Hardware	</a:t>
            </a:r>
            <a:r>
              <a:rPr dirty="0" sz="3000" spc="185">
                <a:solidFill>
                  <a:srgbClr val="FFFFFF"/>
                </a:solidFill>
                <a:latin typeface="Arial MT"/>
                <a:cs typeface="Arial MT"/>
              </a:rPr>
              <a:t>Virtual	</a:t>
            </a:r>
            <a:r>
              <a:rPr dirty="0" sz="3000" spc="190">
                <a:solidFill>
                  <a:srgbClr val="FFFFFF"/>
                </a:solidFill>
                <a:latin typeface="Arial MT"/>
                <a:cs typeface="Arial MT"/>
              </a:rPr>
              <a:t>Address	Translation	</a:t>
            </a:r>
            <a:r>
              <a:rPr dirty="0" sz="3000" spc="90">
                <a:solidFill>
                  <a:srgbClr val="FFFFFF"/>
                </a:solidFill>
                <a:latin typeface="Arial MT"/>
                <a:cs typeface="Arial MT"/>
              </a:rPr>
              <a:t>(VAT)</a:t>
            </a:r>
            <a:endParaRPr sz="3000">
              <a:latin typeface="Arial MT"/>
              <a:cs typeface="Arial MT"/>
            </a:endParaRPr>
          </a:p>
        </p:txBody>
      </p:sp>
      <p:sp>
        <p:nvSpPr>
          <p:cNvPr id="6" name="object 6"/>
          <p:cNvSpPr txBox="1"/>
          <p:nvPr/>
        </p:nvSpPr>
        <p:spPr>
          <a:xfrm>
            <a:off x="2085974" y="3400430"/>
            <a:ext cx="838200" cy="581025"/>
          </a:xfrm>
          <a:prstGeom prst="rect">
            <a:avLst/>
          </a:prstGeom>
          <a:solidFill>
            <a:srgbClr val="373737"/>
          </a:solidFill>
        </p:spPr>
        <p:txBody>
          <a:bodyPr wrap="square" lIns="0" tIns="9525" rIns="0" bIns="0" rtlCol="0" vert="horz">
            <a:spAutoFit/>
          </a:bodyPr>
          <a:lstStyle/>
          <a:p>
            <a:pPr marL="74930">
              <a:lnSpc>
                <a:spcPct val="100000"/>
              </a:lnSpc>
              <a:spcBef>
                <a:spcPts val="75"/>
              </a:spcBef>
            </a:pPr>
            <a:r>
              <a:rPr dirty="0" sz="3000">
                <a:solidFill>
                  <a:srgbClr val="FFFFFF"/>
                </a:solidFill>
                <a:latin typeface="Courier New"/>
                <a:cs typeface="Courier New"/>
              </a:rPr>
              <a:t>CR3</a:t>
            </a:r>
            <a:endParaRPr sz="3000">
              <a:latin typeface="Courier New"/>
              <a:cs typeface="Courier New"/>
            </a:endParaRPr>
          </a:p>
        </p:txBody>
      </p:sp>
      <p:grpSp>
        <p:nvGrpSpPr>
          <p:cNvPr id="7" name="object 7"/>
          <p:cNvGrpSpPr/>
          <p:nvPr/>
        </p:nvGrpSpPr>
        <p:grpSpPr>
          <a:xfrm>
            <a:off x="3148607" y="3405788"/>
            <a:ext cx="447040" cy="447040"/>
            <a:chOff x="3148607" y="3405788"/>
            <a:chExt cx="447040" cy="447040"/>
          </a:xfrm>
        </p:grpSpPr>
        <p:pic>
          <p:nvPicPr>
            <p:cNvPr id="8" name="object 8"/>
            <p:cNvPicPr/>
            <p:nvPr/>
          </p:nvPicPr>
          <p:blipFill>
            <a:blip r:embed="rId3" cstate="print"/>
            <a:stretch>
              <a:fillRect/>
            </a:stretch>
          </p:blipFill>
          <p:spPr>
            <a:xfrm>
              <a:off x="3148607" y="3405788"/>
              <a:ext cx="446484" cy="446484"/>
            </a:xfrm>
            <a:prstGeom prst="rect">
              <a:avLst/>
            </a:prstGeom>
          </p:spPr>
        </p:pic>
        <p:sp>
          <p:nvSpPr>
            <p:cNvPr id="9" name="object 9"/>
            <p:cNvSpPr/>
            <p:nvPr/>
          </p:nvSpPr>
          <p:spPr>
            <a:xfrm>
              <a:off x="3148596" y="3405796"/>
              <a:ext cx="447040" cy="447040"/>
            </a:xfrm>
            <a:custGeom>
              <a:avLst/>
              <a:gdLst/>
              <a:ahLst/>
              <a:cxnLst/>
              <a:rect l="l" t="t" r="r" b="b"/>
              <a:pathLst>
                <a:path w="447039" h="447039">
                  <a:moveTo>
                    <a:pt x="390677" y="215874"/>
                  </a:moveTo>
                  <a:lnTo>
                    <a:pt x="387553" y="208838"/>
                  </a:lnTo>
                  <a:lnTo>
                    <a:pt x="382079" y="203923"/>
                  </a:lnTo>
                  <a:lnTo>
                    <a:pt x="379501" y="201345"/>
                  </a:lnTo>
                  <a:lnTo>
                    <a:pt x="379501" y="223240"/>
                  </a:lnTo>
                  <a:lnTo>
                    <a:pt x="378231" y="229273"/>
                  </a:lnTo>
                  <a:lnTo>
                    <a:pt x="374421" y="234442"/>
                  </a:lnTo>
                  <a:lnTo>
                    <a:pt x="285127" y="323697"/>
                  </a:lnTo>
                  <a:lnTo>
                    <a:pt x="282181" y="326263"/>
                  </a:lnTo>
                  <a:lnTo>
                    <a:pt x="278765" y="327418"/>
                  </a:lnTo>
                  <a:lnTo>
                    <a:pt x="267741" y="327418"/>
                  </a:lnTo>
                  <a:lnTo>
                    <a:pt x="260451" y="321386"/>
                  </a:lnTo>
                  <a:lnTo>
                    <a:pt x="260451" y="256349"/>
                  </a:lnTo>
                  <a:lnTo>
                    <a:pt x="257111" y="253009"/>
                  </a:lnTo>
                  <a:lnTo>
                    <a:pt x="73634" y="253009"/>
                  </a:lnTo>
                  <a:lnTo>
                    <a:pt x="66979" y="246341"/>
                  </a:lnTo>
                  <a:lnTo>
                    <a:pt x="66979" y="200139"/>
                  </a:lnTo>
                  <a:lnTo>
                    <a:pt x="73634" y="193471"/>
                  </a:lnTo>
                  <a:lnTo>
                    <a:pt x="257111" y="193471"/>
                  </a:lnTo>
                  <a:lnTo>
                    <a:pt x="260451" y="190131"/>
                  </a:lnTo>
                  <a:lnTo>
                    <a:pt x="260451" y="125082"/>
                  </a:lnTo>
                  <a:lnTo>
                    <a:pt x="267741" y="119062"/>
                  </a:lnTo>
                  <a:lnTo>
                    <a:pt x="275412" y="119062"/>
                  </a:lnTo>
                  <a:lnTo>
                    <a:pt x="278765" y="119062"/>
                  </a:lnTo>
                  <a:lnTo>
                    <a:pt x="374421" y="212039"/>
                  </a:lnTo>
                  <a:lnTo>
                    <a:pt x="379501" y="223240"/>
                  </a:lnTo>
                  <a:lnTo>
                    <a:pt x="379501" y="201345"/>
                  </a:lnTo>
                  <a:lnTo>
                    <a:pt x="297218" y="119062"/>
                  </a:lnTo>
                  <a:lnTo>
                    <a:pt x="292531" y="114376"/>
                  </a:lnTo>
                  <a:lnTo>
                    <a:pt x="287731" y="110210"/>
                  </a:lnTo>
                  <a:lnTo>
                    <a:pt x="281660" y="107899"/>
                  </a:lnTo>
                  <a:lnTo>
                    <a:pt x="275412" y="107899"/>
                  </a:lnTo>
                  <a:lnTo>
                    <a:pt x="265252" y="109943"/>
                  </a:lnTo>
                  <a:lnTo>
                    <a:pt x="256946" y="115544"/>
                  </a:lnTo>
                  <a:lnTo>
                    <a:pt x="251345" y="123825"/>
                  </a:lnTo>
                  <a:lnTo>
                    <a:pt x="249288" y="133985"/>
                  </a:lnTo>
                  <a:lnTo>
                    <a:pt x="249288" y="182308"/>
                  </a:lnTo>
                  <a:lnTo>
                    <a:pt x="81864" y="182308"/>
                  </a:lnTo>
                  <a:lnTo>
                    <a:pt x="71729" y="184365"/>
                  </a:lnTo>
                  <a:lnTo>
                    <a:pt x="63449" y="189953"/>
                  </a:lnTo>
                  <a:lnTo>
                    <a:pt x="57861" y="198234"/>
                  </a:lnTo>
                  <a:lnTo>
                    <a:pt x="55816" y="208356"/>
                  </a:lnTo>
                  <a:lnTo>
                    <a:pt x="55816" y="238125"/>
                  </a:lnTo>
                  <a:lnTo>
                    <a:pt x="57861" y="248246"/>
                  </a:lnTo>
                  <a:lnTo>
                    <a:pt x="63449" y="256527"/>
                  </a:lnTo>
                  <a:lnTo>
                    <a:pt x="71729" y="262115"/>
                  </a:lnTo>
                  <a:lnTo>
                    <a:pt x="81864" y="264172"/>
                  </a:lnTo>
                  <a:lnTo>
                    <a:pt x="249288" y="264172"/>
                  </a:lnTo>
                  <a:lnTo>
                    <a:pt x="249288" y="312496"/>
                  </a:lnTo>
                  <a:lnTo>
                    <a:pt x="251345" y="322630"/>
                  </a:lnTo>
                  <a:lnTo>
                    <a:pt x="256946" y="330923"/>
                  </a:lnTo>
                  <a:lnTo>
                    <a:pt x="265252" y="336524"/>
                  </a:lnTo>
                  <a:lnTo>
                    <a:pt x="275412" y="338582"/>
                  </a:lnTo>
                  <a:lnTo>
                    <a:pt x="281660" y="338582"/>
                  </a:lnTo>
                  <a:lnTo>
                    <a:pt x="287693" y="336270"/>
                  </a:lnTo>
                  <a:lnTo>
                    <a:pt x="292493" y="332105"/>
                  </a:lnTo>
                  <a:lnTo>
                    <a:pt x="297180" y="327418"/>
                  </a:lnTo>
                  <a:lnTo>
                    <a:pt x="382079" y="242544"/>
                  </a:lnTo>
                  <a:lnTo>
                    <a:pt x="387553" y="237604"/>
                  </a:lnTo>
                  <a:lnTo>
                    <a:pt x="390677" y="230606"/>
                  </a:lnTo>
                  <a:lnTo>
                    <a:pt x="390677" y="215874"/>
                  </a:lnTo>
                  <a:close/>
                </a:path>
                <a:path w="447039" h="447039">
                  <a:moveTo>
                    <a:pt x="446493" y="29768"/>
                  </a:moveTo>
                  <a:lnTo>
                    <a:pt x="444157" y="18173"/>
                  </a:lnTo>
                  <a:lnTo>
                    <a:pt x="439420" y="11163"/>
                  </a:lnTo>
                  <a:lnTo>
                    <a:pt x="437769" y="8712"/>
                  </a:lnTo>
                  <a:lnTo>
                    <a:pt x="435330" y="7073"/>
                  </a:lnTo>
                  <a:lnTo>
                    <a:pt x="435330" y="29768"/>
                  </a:lnTo>
                  <a:lnTo>
                    <a:pt x="435330" y="416712"/>
                  </a:lnTo>
                  <a:lnTo>
                    <a:pt x="433870" y="423951"/>
                  </a:lnTo>
                  <a:lnTo>
                    <a:pt x="429882" y="429869"/>
                  </a:lnTo>
                  <a:lnTo>
                    <a:pt x="423964" y="433857"/>
                  </a:lnTo>
                  <a:lnTo>
                    <a:pt x="416725" y="435317"/>
                  </a:lnTo>
                  <a:lnTo>
                    <a:pt x="29768" y="435317"/>
                  </a:lnTo>
                  <a:lnTo>
                    <a:pt x="22529" y="433857"/>
                  </a:lnTo>
                  <a:lnTo>
                    <a:pt x="16611" y="429869"/>
                  </a:lnTo>
                  <a:lnTo>
                    <a:pt x="12623" y="423951"/>
                  </a:lnTo>
                  <a:lnTo>
                    <a:pt x="11163" y="416712"/>
                  </a:lnTo>
                  <a:lnTo>
                    <a:pt x="11163" y="29768"/>
                  </a:lnTo>
                  <a:lnTo>
                    <a:pt x="12623" y="22529"/>
                  </a:lnTo>
                  <a:lnTo>
                    <a:pt x="16611" y="16611"/>
                  </a:lnTo>
                  <a:lnTo>
                    <a:pt x="22529" y="12623"/>
                  </a:lnTo>
                  <a:lnTo>
                    <a:pt x="29768" y="11163"/>
                  </a:lnTo>
                  <a:lnTo>
                    <a:pt x="416725" y="11163"/>
                  </a:lnTo>
                  <a:lnTo>
                    <a:pt x="423964" y="12623"/>
                  </a:lnTo>
                  <a:lnTo>
                    <a:pt x="429882" y="16611"/>
                  </a:lnTo>
                  <a:lnTo>
                    <a:pt x="433870" y="22529"/>
                  </a:lnTo>
                  <a:lnTo>
                    <a:pt x="435330" y="29768"/>
                  </a:lnTo>
                  <a:lnTo>
                    <a:pt x="435330" y="7073"/>
                  </a:lnTo>
                  <a:lnTo>
                    <a:pt x="428307" y="2336"/>
                  </a:lnTo>
                  <a:lnTo>
                    <a:pt x="416725" y="0"/>
                  </a:lnTo>
                  <a:lnTo>
                    <a:pt x="29768" y="0"/>
                  </a:lnTo>
                  <a:lnTo>
                    <a:pt x="18186" y="2336"/>
                  </a:lnTo>
                  <a:lnTo>
                    <a:pt x="8724" y="8712"/>
                  </a:lnTo>
                  <a:lnTo>
                    <a:pt x="2336" y="18173"/>
                  </a:lnTo>
                  <a:lnTo>
                    <a:pt x="0" y="29768"/>
                  </a:lnTo>
                  <a:lnTo>
                    <a:pt x="0" y="416712"/>
                  </a:lnTo>
                  <a:lnTo>
                    <a:pt x="2336" y="428307"/>
                  </a:lnTo>
                  <a:lnTo>
                    <a:pt x="8724" y="437769"/>
                  </a:lnTo>
                  <a:lnTo>
                    <a:pt x="18186" y="444144"/>
                  </a:lnTo>
                  <a:lnTo>
                    <a:pt x="29768" y="446481"/>
                  </a:lnTo>
                  <a:lnTo>
                    <a:pt x="416725" y="446481"/>
                  </a:lnTo>
                  <a:lnTo>
                    <a:pt x="428307" y="444144"/>
                  </a:lnTo>
                  <a:lnTo>
                    <a:pt x="437769" y="437769"/>
                  </a:lnTo>
                  <a:lnTo>
                    <a:pt x="439420" y="435317"/>
                  </a:lnTo>
                  <a:lnTo>
                    <a:pt x="444157" y="428307"/>
                  </a:lnTo>
                  <a:lnTo>
                    <a:pt x="446493" y="416712"/>
                  </a:lnTo>
                  <a:lnTo>
                    <a:pt x="446493" y="29768"/>
                  </a:lnTo>
                  <a:close/>
                </a:path>
              </a:pathLst>
            </a:custGeom>
            <a:solidFill>
              <a:srgbClr val="414141">
                <a:alpha val="19999"/>
              </a:srgbClr>
            </a:solidFill>
          </p:spPr>
          <p:txBody>
            <a:bodyPr wrap="square" lIns="0" tIns="0" rIns="0" bIns="0" rtlCol="0"/>
            <a:lstStyle/>
            <a:p/>
          </p:txBody>
        </p:sp>
        <p:sp>
          <p:nvSpPr>
            <p:cNvPr id="10" name="object 10"/>
            <p:cNvSpPr/>
            <p:nvPr/>
          </p:nvSpPr>
          <p:spPr>
            <a:xfrm>
              <a:off x="3215580" y="3524958"/>
              <a:ext cx="313055" cy="208279"/>
            </a:xfrm>
            <a:custGeom>
              <a:avLst/>
              <a:gdLst/>
              <a:ahLst/>
              <a:cxnLst/>
              <a:rect l="l" t="t" r="r" b="b"/>
              <a:pathLst>
                <a:path w="313054" h="208279">
                  <a:moveTo>
                    <a:pt x="210240" y="208144"/>
                  </a:moveTo>
                  <a:lnTo>
                    <a:pt x="202210" y="206898"/>
                  </a:lnTo>
                  <a:lnTo>
                    <a:pt x="195981" y="201669"/>
                  </a:lnTo>
                  <a:lnTo>
                    <a:pt x="193476" y="193331"/>
                  </a:lnTo>
                  <a:lnTo>
                    <a:pt x="193476" y="137186"/>
                  </a:lnTo>
                  <a:lnTo>
                    <a:pt x="190127" y="133837"/>
                  </a:lnTo>
                  <a:lnTo>
                    <a:pt x="6660" y="133837"/>
                  </a:lnTo>
                  <a:lnTo>
                    <a:pt x="0" y="127177"/>
                  </a:lnTo>
                  <a:lnTo>
                    <a:pt x="0" y="80966"/>
                  </a:lnTo>
                  <a:lnTo>
                    <a:pt x="6660" y="74306"/>
                  </a:lnTo>
                  <a:lnTo>
                    <a:pt x="190127" y="74306"/>
                  </a:lnTo>
                  <a:lnTo>
                    <a:pt x="193476" y="70957"/>
                  </a:lnTo>
                  <a:lnTo>
                    <a:pt x="193476" y="14812"/>
                  </a:lnTo>
                  <a:lnTo>
                    <a:pt x="195981" y="6475"/>
                  </a:lnTo>
                  <a:lnTo>
                    <a:pt x="202210" y="1245"/>
                  </a:lnTo>
                  <a:lnTo>
                    <a:pt x="210240" y="0"/>
                  </a:lnTo>
                  <a:lnTo>
                    <a:pt x="218144" y="3613"/>
                  </a:lnTo>
                  <a:lnTo>
                    <a:pt x="307441" y="92872"/>
                  </a:lnTo>
                  <a:lnTo>
                    <a:pt x="311250" y="98036"/>
                  </a:lnTo>
                  <a:lnTo>
                    <a:pt x="312520" y="104072"/>
                  </a:lnTo>
                  <a:lnTo>
                    <a:pt x="311250" y="110107"/>
                  </a:lnTo>
                  <a:lnTo>
                    <a:pt x="307441" y="115271"/>
                  </a:lnTo>
                  <a:lnTo>
                    <a:pt x="218144" y="204531"/>
                  </a:lnTo>
                  <a:lnTo>
                    <a:pt x="210240" y="208144"/>
                  </a:lnTo>
                  <a:close/>
                </a:path>
              </a:pathLst>
            </a:custGeom>
            <a:solidFill>
              <a:srgbClr val="FAFAFA"/>
            </a:solidFill>
          </p:spPr>
          <p:txBody>
            <a:bodyPr wrap="square" lIns="0" tIns="0" rIns="0" bIns="0" rtlCol="0"/>
            <a:lstStyle/>
            <a:p/>
          </p:txBody>
        </p:sp>
      </p:grpSp>
      <p:grpSp>
        <p:nvGrpSpPr>
          <p:cNvPr id="11" name="object 11"/>
          <p:cNvGrpSpPr/>
          <p:nvPr/>
        </p:nvGrpSpPr>
        <p:grpSpPr>
          <a:xfrm>
            <a:off x="4301132" y="3405788"/>
            <a:ext cx="447040" cy="447040"/>
            <a:chOff x="4301132" y="3405788"/>
            <a:chExt cx="447040" cy="447040"/>
          </a:xfrm>
        </p:grpSpPr>
        <p:pic>
          <p:nvPicPr>
            <p:cNvPr id="12" name="object 12"/>
            <p:cNvPicPr/>
            <p:nvPr/>
          </p:nvPicPr>
          <p:blipFill>
            <a:blip r:embed="rId3" cstate="print"/>
            <a:stretch>
              <a:fillRect/>
            </a:stretch>
          </p:blipFill>
          <p:spPr>
            <a:xfrm>
              <a:off x="4301132" y="3405788"/>
              <a:ext cx="446484" cy="446484"/>
            </a:xfrm>
            <a:prstGeom prst="rect">
              <a:avLst/>
            </a:prstGeom>
          </p:spPr>
        </p:pic>
        <p:sp>
          <p:nvSpPr>
            <p:cNvPr id="13" name="object 13"/>
            <p:cNvSpPr/>
            <p:nvPr/>
          </p:nvSpPr>
          <p:spPr>
            <a:xfrm>
              <a:off x="4301122" y="3405796"/>
              <a:ext cx="447040" cy="447040"/>
            </a:xfrm>
            <a:custGeom>
              <a:avLst/>
              <a:gdLst/>
              <a:ahLst/>
              <a:cxnLst/>
              <a:rect l="l" t="t" r="r" b="b"/>
              <a:pathLst>
                <a:path w="447039" h="447039">
                  <a:moveTo>
                    <a:pt x="390677" y="215874"/>
                  </a:moveTo>
                  <a:lnTo>
                    <a:pt x="387553" y="208838"/>
                  </a:lnTo>
                  <a:lnTo>
                    <a:pt x="382079" y="203923"/>
                  </a:lnTo>
                  <a:lnTo>
                    <a:pt x="379501" y="201345"/>
                  </a:lnTo>
                  <a:lnTo>
                    <a:pt x="379501" y="223240"/>
                  </a:lnTo>
                  <a:lnTo>
                    <a:pt x="378231" y="229273"/>
                  </a:lnTo>
                  <a:lnTo>
                    <a:pt x="374421" y="234442"/>
                  </a:lnTo>
                  <a:lnTo>
                    <a:pt x="285127" y="323697"/>
                  </a:lnTo>
                  <a:lnTo>
                    <a:pt x="282181" y="326263"/>
                  </a:lnTo>
                  <a:lnTo>
                    <a:pt x="278765" y="327418"/>
                  </a:lnTo>
                  <a:lnTo>
                    <a:pt x="267741" y="327418"/>
                  </a:lnTo>
                  <a:lnTo>
                    <a:pt x="260451" y="321386"/>
                  </a:lnTo>
                  <a:lnTo>
                    <a:pt x="260451" y="256349"/>
                  </a:lnTo>
                  <a:lnTo>
                    <a:pt x="257111" y="253009"/>
                  </a:lnTo>
                  <a:lnTo>
                    <a:pt x="73634" y="253009"/>
                  </a:lnTo>
                  <a:lnTo>
                    <a:pt x="66979" y="246341"/>
                  </a:lnTo>
                  <a:lnTo>
                    <a:pt x="66979" y="200139"/>
                  </a:lnTo>
                  <a:lnTo>
                    <a:pt x="73634" y="193471"/>
                  </a:lnTo>
                  <a:lnTo>
                    <a:pt x="257111" y="193471"/>
                  </a:lnTo>
                  <a:lnTo>
                    <a:pt x="260451" y="190131"/>
                  </a:lnTo>
                  <a:lnTo>
                    <a:pt x="260451" y="125082"/>
                  </a:lnTo>
                  <a:lnTo>
                    <a:pt x="267741" y="119062"/>
                  </a:lnTo>
                  <a:lnTo>
                    <a:pt x="275412" y="119062"/>
                  </a:lnTo>
                  <a:lnTo>
                    <a:pt x="278765" y="119062"/>
                  </a:lnTo>
                  <a:lnTo>
                    <a:pt x="374421" y="212039"/>
                  </a:lnTo>
                  <a:lnTo>
                    <a:pt x="379501" y="223240"/>
                  </a:lnTo>
                  <a:lnTo>
                    <a:pt x="379501" y="201345"/>
                  </a:lnTo>
                  <a:lnTo>
                    <a:pt x="297218" y="119062"/>
                  </a:lnTo>
                  <a:lnTo>
                    <a:pt x="292531" y="114376"/>
                  </a:lnTo>
                  <a:lnTo>
                    <a:pt x="287731" y="110210"/>
                  </a:lnTo>
                  <a:lnTo>
                    <a:pt x="281660" y="107899"/>
                  </a:lnTo>
                  <a:lnTo>
                    <a:pt x="275412" y="107899"/>
                  </a:lnTo>
                  <a:lnTo>
                    <a:pt x="265252" y="109943"/>
                  </a:lnTo>
                  <a:lnTo>
                    <a:pt x="256946" y="115544"/>
                  </a:lnTo>
                  <a:lnTo>
                    <a:pt x="251345" y="123825"/>
                  </a:lnTo>
                  <a:lnTo>
                    <a:pt x="249288" y="133985"/>
                  </a:lnTo>
                  <a:lnTo>
                    <a:pt x="249288" y="182308"/>
                  </a:lnTo>
                  <a:lnTo>
                    <a:pt x="81864" y="182308"/>
                  </a:lnTo>
                  <a:lnTo>
                    <a:pt x="71729" y="184365"/>
                  </a:lnTo>
                  <a:lnTo>
                    <a:pt x="63449" y="189953"/>
                  </a:lnTo>
                  <a:lnTo>
                    <a:pt x="57861" y="198234"/>
                  </a:lnTo>
                  <a:lnTo>
                    <a:pt x="55816" y="208356"/>
                  </a:lnTo>
                  <a:lnTo>
                    <a:pt x="55816" y="238125"/>
                  </a:lnTo>
                  <a:lnTo>
                    <a:pt x="57861" y="248246"/>
                  </a:lnTo>
                  <a:lnTo>
                    <a:pt x="63449" y="256527"/>
                  </a:lnTo>
                  <a:lnTo>
                    <a:pt x="71729" y="262115"/>
                  </a:lnTo>
                  <a:lnTo>
                    <a:pt x="81864" y="264172"/>
                  </a:lnTo>
                  <a:lnTo>
                    <a:pt x="249288" y="264172"/>
                  </a:lnTo>
                  <a:lnTo>
                    <a:pt x="249288" y="312496"/>
                  </a:lnTo>
                  <a:lnTo>
                    <a:pt x="251345" y="322630"/>
                  </a:lnTo>
                  <a:lnTo>
                    <a:pt x="256946" y="330923"/>
                  </a:lnTo>
                  <a:lnTo>
                    <a:pt x="265252" y="336524"/>
                  </a:lnTo>
                  <a:lnTo>
                    <a:pt x="275412" y="338582"/>
                  </a:lnTo>
                  <a:lnTo>
                    <a:pt x="281660" y="338582"/>
                  </a:lnTo>
                  <a:lnTo>
                    <a:pt x="287693" y="336270"/>
                  </a:lnTo>
                  <a:lnTo>
                    <a:pt x="292493" y="332105"/>
                  </a:lnTo>
                  <a:lnTo>
                    <a:pt x="297180" y="327418"/>
                  </a:lnTo>
                  <a:lnTo>
                    <a:pt x="382079" y="242544"/>
                  </a:lnTo>
                  <a:lnTo>
                    <a:pt x="387553" y="237604"/>
                  </a:lnTo>
                  <a:lnTo>
                    <a:pt x="390677" y="230606"/>
                  </a:lnTo>
                  <a:lnTo>
                    <a:pt x="390677" y="215874"/>
                  </a:lnTo>
                  <a:close/>
                </a:path>
                <a:path w="447039" h="447039">
                  <a:moveTo>
                    <a:pt x="446493" y="29768"/>
                  </a:moveTo>
                  <a:lnTo>
                    <a:pt x="444144" y="18173"/>
                  </a:lnTo>
                  <a:lnTo>
                    <a:pt x="439420" y="11163"/>
                  </a:lnTo>
                  <a:lnTo>
                    <a:pt x="437769" y="8712"/>
                  </a:lnTo>
                  <a:lnTo>
                    <a:pt x="435330" y="7073"/>
                  </a:lnTo>
                  <a:lnTo>
                    <a:pt x="435330" y="29768"/>
                  </a:lnTo>
                  <a:lnTo>
                    <a:pt x="435330" y="416712"/>
                  </a:lnTo>
                  <a:lnTo>
                    <a:pt x="433870" y="423951"/>
                  </a:lnTo>
                  <a:lnTo>
                    <a:pt x="429882" y="429869"/>
                  </a:lnTo>
                  <a:lnTo>
                    <a:pt x="423964" y="433857"/>
                  </a:lnTo>
                  <a:lnTo>
                    <a:pt x="416725" y="435317"/>
                  </a:lnTo>
                  <a:lnTo>
                    <a:pt x="29768" y="435317"/>
                  </a:lnTo>
                  <a:lnTo>
                    <a:pt x="22529" y="433857"/>
                  </a:lnTo>
                  <a:lnTo>
                    <a:pt x="16611" y="429869"/>
                  </a:lnTo>
                  <a:lnTo>
                    <a:pt x="12623" y="423951"/>
                  </a:lnTo>
                  <a:lnTo>
                    <a:pt x="11163" y="416712"/>
                  </a:lnTo>
                  <a:lnTo>
                    <a:pt x="11163" y="29768"/>
                  </a:lnTo>
                  <a:lnTo>
                    <a:pt x="12623" y="22529"/>
                  </a:lnTo>
                  <a:lnTo>
                    <a:pt x="16611" y="16611"/>
                  </a:lnTo>
                  <a:lnTo>
                    <a:pt x="22529" y="12623"/>
                  </a:lnTo>
                  <a:lnTo>
                    <a:pt x="29768" y="11163"/>
                  </a:lnTo>
                  <a:lnTo>
                    <a:pt x="416725" y="11163"/>
                  </a:lnTo>
                  <a:lnTo>
                    <a:pt x="423964" y="12623"/>
                  </a:lnTo>
                  <a:lnTo>
                    <a:pt x="429882" y="16611"/>
                  </a:lnTo>
                  <a:lnTo>
                    <a:pt x="433870" y="22529"/>
                  </a:lnTo>
                  <a:lnTo>
                    <a:pt x="435330" y="29768"/>
                  </a:lnTo>
                  <a:lnTo>
                    <a:pt x="435330" y="7073"/>
                  </a:lnTo>
                  <a:lnTo>
                    <a:pt x="428307" y="2336"/>
                  </a:lnTo>
                  <a:lnTo>
                    <a:pt x="416725" y="0"/>
                  </a:lnTo>
                  <a:lnTo>
                    <a:pt x="29768" y="0"/>
                  </a:lnTo>
                  <a:lnTo>
                    <a:pt x="18186" y="2336"/>
                  </a:lnTo>
                  <a:lnTo>
                    <a:pt x="8724" y="8712"/>
                  </a:lnTo>
                  <a:lnTo>
                    <a:pt x="2336" y="18173"/>
                  </a:lnTo>
                  <a:lnTo>
                    <a:pt x="0" y="29768"/>
                  </a:lnTo>
                  <a:lnTo>
                    <a:pt x="0" y="416712"/>
                  </a:lnTo>
                  <a:lnTo>
                    <a:pt x="2336" y="428307"/>
                  </a:lnTo>
                  <a:lnTo>
                    <a:pt x="8724" y="437769"/>
                  </a:lnTo>
                  <a:lnTo>
                    <a:pt x="18186" y="444144"/>
                  </a:lnTo>
                  <a:lnTo>
                    <a:pt x="29768" y="446481"/>
                  </a:lnTo>
                  <a:lnTo>
                    <a:pt x="416725" y="446481"/>
                  </a:lnTo>
                  <a:lnTo>
                    <a:pt x="428307" y="444144"/>
                  </a:lnTo>
                  <a:lnTo>
                    <a:pt x="437769" y="437769"/>
                  </a:lnTo>
                  <a:lnTo>
                    <a:pt x="439420" y="435317"/>
                  </a:lnTo>
                  <a:lnTo>
                    <a:pt x="444144" y="428307"/>
                  </a:lnTo>
                  <a:lnTo>
                    <a:pt x="446493" y="416712"/>
                  </a:lnTo>
                  <a:lnTo>
                    <a:pt x="446493" y="29768"/>
                  </a:lnTo>
                  <a:close/>
                </a:path>
              </a:pathLst>
            </a:custGeom>
            <a:solidFill>
              <a:srgbClr val="414141">
                <a:alpha val="19999"/>
              </a:srgbClr>
            </a:solidFill>
          </p:spPr>
          <p:txBody>
            <a:bodyPr wrap="square" lIns="0" tIns="0" rIns="0" bIns="0" rtlCol="0"/>
            <a:lstStyle/>
            <a:p/>
          </p:txBody>
        </p:sp>
        <p:sp>
          <p:nvSpPr>
            <p:cNvPr id="14" name="object 14"/>
            <p:cNvSpPr/>
            <p:nvPr/>
          </p:nvSpPr>
          <p:spPr>
            <a:xfrm>
              <a:off x="4368105" y="3524958"/>
              <a:ext cx="313055" cy="208279"/>
            </a:xfrm>
            <a:custGeom>
              <a:avLst/>
              <a:gdLst/>
              <a:ahLst/>
              <a:cxnLst/>
              <a:rect l="l" t="t" r="r" b="b"/>
              <a:pathLst>
                <a:path w="313054" h="208279">
                  <a:moveTo>
                    <a:pt x="210240" y="208144"/>
                  </a:moveTo>
                  <a:lnTo>
                    <a:pt x="202210" y="206898"/>
                  </a:lnTo>
                  <a:lnTo>
                    <a:pt x="195981" y="201669"/>
                  </a:lnTo>
                  <a:lnTo>
                    <a:pt x="193476" y="193331"/>
                  </a:lnTo>
                  <a:lnTo>
                    <a:pt x="193476" y="137186"/>
                  </a:lnTo>
                  <a:lnTo>
                    <a:pt x="190127" y="133837"/>
                  </a:lnTo>
                  <a:lnTo>
                    <a:pt x="6660" y="133837"/>
                  </a:lnTo>
                  <a:lnTo>
                    <a:pt x="0" y="127177"/>
                  </a:lnTo>
                  <a:lnTo>
                    <a:pt x="0" y="80966"/>
                  </a:lnTo>
                  <a:lnTo>
                    <a:pt x="6660" y="74306"/>
                  </a:lnTo>
                  <a:lnTo>
                    <a:pt x="190127" y="74306"/>
                  </a:lnTo>
                  <a:lnTo>
                    <a:pt x="193476" y="70957"/>
                  </a:lnTo>
                  <a:lnTo>
                    <a:pt x="193476" y="14812"/>
                  </a:lnTo>
                  <a:lnTo>
                    <a:pt x="195981" y="6475"/>
                  </a:lnTo>
                  <a:lnTo>
                    <a:pt x="202210" y="1245"/>
                  </a:lnTo>
                  <a:lnTo>
                    <a:pt x="210240" y="0"/>
                  </a:lnTo>
                  <a:lnTo>
                    <a:pt x="218144" y="3613"/>
                  </a:lnTo>
                  <a:lnTo>
                    <a:pt x="307441" y="92872"/>
                  </a:lnTo>
                  <a:lnTo>
                    <a:pt x="311250" y="98036"/>
                  </a:lnTo>
                  <a:lnTo>
                    <a:pt x="312520" y="104072"/>
                  </a:lnTo>
                  <a:lnTo>
                    <a:pt x="311250" y="110107"/>
                  </a:lnTo>
                  <a:lnTo>
                    <a:pt x="307441" y="115271"/>
                  </a:lnTo>
                  <a:lnTo>
                    <a:pt x="218144" y="204531"/>
                  </a:lnTo>
                  <a:lnTo>
                    <a:pt x="210240" y="208144"/>
                  </a:lnTo>
                  <a:close/>
                </a:path>
              </a:pathLst>
            </a:custGeom>
            <a:solidFill>
              <a:srgbClr val="FAFAFA"/>
            </a:solidFill>
          </p:spPr>
          <p:txBody>
            <a:bodyPr wrap="square" lIns="0" tIns="0" rIns="0" bIns="0" rtlCol="0"/>
            <a:lstStyle/>
            <a:p/>
          </p:txBody>
        </p:sp>
      </p:grpSp>
      <p:sp>
        <p:nvSpPr>
          <p:cNvPr id="15" name="object 15"/>
          <p:cNvSpPr txBox="1"/>
          <p:nvPr/>
        </p:nvSpPr>
        <p:spPr>
          <a:xfrm>
            <a:off x="3732001" y="3397255"/>
            <a:ext cx="5776595" cy="482600"/>
          </a:xfrm>
          <a:prstGeom prst="rect">
            <a:avLst/>
          </a:prstGeom>
        </p:spPr>
        <p:txBody>
          <a:bodyPr wrap="square" lIns="0" tIns="12700" rIns="0" bIns="0" rtlCol="0" vert="horz">
            <a:spAutoFit/>
          </a:bodyPr>
          <a:lstStyle/>
          <a:p>
            <a:pPr marL="12700">
              <a:lnSpc>
                <a:spcPct val="100000"/>
              </a:lnSpc>
              <a:spcBef>
                <a:spcPts val="100"/>
              </a:spcBef>
              <a:tabLst>
                <a:tab pos="1160780" algn="l"/>
                <a:tab pos="2299335" algn="l"/>
                <a:tab pos="3487420" algn="l"/>
                <a:tab pos="4653915" algn="l"/>
              </a:tabLst>
            </a:pPr>
            <a:r>
              <a:rPr dirty="0" sz="3000" spc="225">
                <a:solidFill>
                  <a:srgbClr val="FFFFFF"/>
                </a:solidFill>
                <a:latin typeface="Arial MT"/>
                <a:cs typeface="Arial MT"/>
              </a:rPr>
              <a:t>..</a:t>
            </a:r>
            <a:r>
              <a:rPr dirty="0" sz="3000">
                <a:solidFill>
                  <a:srgbClr val="FFFFFF"/>
                </a:solidFill>
                <a:latin typeface="Arial MT"/>
                <a:cs typeface="Arial MT"/>
              </a:rPr>
              <a:t>.	</a:t>
            </a:r>
            <a:r>
              <a:rPr dirty="0" sz="3000" spc="225">
                <a:solidFill>
                  <a:srgbClr val="FFFFFF"/>
                </a:solidFill>
                <a:latin typeface="Arial MT"/>
                <a:cs typeface="Arial MT"/>
              </a:rPr>
              <a:t>Pag</a:t>
            </a:r>
            <a:r>
              <a:rPr dirty="0" sz="3000">
                <a:solidFill>
                  <a:srgbClr val="FFFFFF"/>
                </a:solidFill>
                <a:latin typeface="Arial MT"/>
                <a:cs typeface="Arial MT"/>
              </a:rPr>
              <a:t>e	</a:t>
            </a:r>
            <a:r>
              <a:rPr dirty="0" sz="3000" spc="-110">
                <a:solidFill>
                  <a:srgbClr val="FFFFFF"/>
                </a:solidFill>
                <a:latin typeface="Arial MT"/>
                <a:cs typeface="Arial MT"/>
              </a:rPr>
              <a:t>T</a:t>
            </a:r>
            <a:r>
              <a:rPr dirty="0" sz="3000" spc="225">
                <a:solidFill>
                  <a:srgbClr val="FFFFFF"/>
                </a:solidFill>
                <a:latin typeface="Arial MT"/>
                <a:cs typeface="Arial MT"/>
              </a:rPr>
              <a:t>abl</a:t>
            </a:r>
            <a:r>
              <a:rPr dirty="0" sz="3000">
                <a:solidFill>
                  <a:srgbClr val="FFFFFF"/>
                </a:solidFill>
                <a:latin typeface="Arial MT"/>
                <a:cs typeface="Arial MT"/>
              </a:rPr>
              <a:t>e	</a:t>
            </a:r>
            <a:r>
              <a:rPr dirty="0" sz="3000" spc="225">
                <a:solidFill>
                  <a:srgbClr val="FFFFFF"/>
                </a:solidFill>
                <a:latin typeface="Arial MT"/>
                <a:cs typeface="Arial MT"/>
              </a:rPr>
              <a:t>Entr</a:t>
            </a:r>
            <a:r>
              <a:rPr dirty="0" sz="3000">
                <a:solidFill>
                  <a:srgbClr val="FFFFFF"/>
                </a:solidFill>
                <a:latin typeface="Arial MT"/>
                <a:cs typeface="Arial MT"/>
              </a:rPr>
              <a:t>y	</a:t>
            </a:r>
            <a:r>
              <a:rPr dirty="0" sz="3000" spc="225">
                <a:solidFill>
                  <a:srgbClr val="FFFFFF"/>
                </a:solidFill>
                <a:latin typeface="Arial MT"/>
                <a:cs typeface="Arial MT"/>
              </a:rPr>
              <a:t>(PTE</a:t>
            </a:r>
            <a:r>
              <a:rPr dirty="0" sz="3000">
                <a:solidFill>
                  <a:srgbClr val="FFFFFF"/>
                </a:solidFill>
                <a:latin typeface="Arial MT"/>
                <a:cs typeface="Arial MT"/>
              </a:rPr>
              <a:t>)</a:t>
            </a:r>
            <a:endParaRPr sz="3000">
              <a:latin typeface="Arial MT"/>
              <a:cs typeface="Arial MT"/>
            </a:endParaRPr>
          </a:p>
        </p:txBody>
      </p:sp>
      <p:grpSp>
        <p:nvGrpSpPr>
          <p:cNvPr id="16" name="object 16"/>
          <p:cNvGrpSpPr/>
          <p:nvPr/>
        </p:nvGrpSpPr>
        <p:grpSpPr>
          <a:xfrm>
            <a:off x="9673232" y="3405788"/>
            <a:ext cx="447040" cy="447040"/>
            <a:chOff x="9673232" y="3405788"/>
            <a:chExt cx="447040" cy="447040"/>
          </a:xfrm>
        </p:grpSpPr>
        <p:pic>
          <p:nvPicPr>
            <p:cNvPr id="17" name="object 17"/>
            <p:cNvPicPr/>
            <p:nvPr/>
          </p:nvPicPr>
          <p:blipFill>
            <a:blip r:embed="rId3" cstate="print"/>
            <a:stretch>
              <a:fillRect/>
            </a:stretch>
          </p:blipFill>
          <p:spPr>
            <a:xfrm>
              <a:off x="9673232" y="3405788"/>
              <a:ext cx="446484" cy="446484"/>
            </a:xfrm>
            <a:prstGeom prst="rect">
              <a:avLst/>
            </a:prstGeom>
          </p:spPr>
        </p:pic>
        <p:sp>
          <p:nvSpPr>
            <p:cNvPr id="18" name="object 18"/>
            <p:cNvSpPr/>
            <p:nvPr/>
          </p:nvSpPr>
          <p:spPr>
            <a:xfrm>
              <a:off x="9673221" y="3405796"/>
              <a:ext cx="447040" cy="447040"/>
            </a:xfrm>
            <a:custGeom>
              <a:avLst/>
              <a:gdLst/>
              <a:ahLst/>
              <a:cxnLst/>
              <a:rect l="l" t="t" r="r" b="b"/>
              <a:pathLst>
                <a:path w="447040" h="447039">
                  <a:moveTo>
                    <a:pt x="390677" y="215874"/>
                  </a:moveTo>
                  <a:lnTo>
                    <a:pt x="387553" y="208838"/>
                  </a:lnTo>
                  <a:lnTo>
                    <a:pt x="382079" y="203923"/>
                  </a:lnTo>
                  <a:lnTo>
                    <a:pt x="379501" y="201345"/>
                  </a:lnTo>
                  <a:lnTo>
                    <a:pt x="379501" y="223240"/>
                  </a:lnTo>
                  <a:lnTo>
                    <a:pt x="378231" y="229273"/>
                  </a:lnTo>
                  <a:lnTo>
                    <a:pt x="374421" y="234442"/>
                  </a:lnTo>
                  <a:lnTo>
                    <a:pt x="285127" y="323697"/>
                  </a:lnTo>
                  <a:lnTo>
                    <a:pt x="282181" y="326263"/>
                  </a:lnTo>
                  <a:lnTo>
                    <a:pt x="278765" y="327418"/>
                  </a:lnTo>
                  <a:lnTo>
                    <a:pt x="267741" y="327418"/>
                  </a:lnTo>
                  <a:lnTo>
                    <a:pt x="260451" y="321386"/>
                  </a:lnTo>
                  <a:lnTo>
                    <a:pt x="260451" y="256349"/>
                  </a:lnTo>
                  <a:lnTo>
                    <a:pt x="257098" y="253009"/>
                  </a:lnTo>
                  <a:lnTo>
                    <a:pt x="73634" y="253009"/>
                  </a:lnTo>
                  <a:lnTo>
                    <a:pt x="66979" y="246341"/>
                  </a:lnTo>
                  <a:lnTo>
                    <a:pt x="66979" y="200139"/>
                  </a:lnTo>
                  <a:lnTo>
                    <a:pt x="73634" y="193471"/>
                  </a:lnTo>
                  <a:lnTo>
                    <a:pt x="257098" y="193471"/>
                  </a:lnTo>
                  <a:lnTo>
                    <a:pt x="260451" y="190131"/>
                  </a:lnTo>
                  <a:lnTo>
                    <a:pt x="260451" y="125082"/>
                  </a:lnTo>
                  <a:lnTo>
                    <a:pt x="267741" y="119062"/>
                  </a:lnTo>
                  <a:lnTo>
                    <a:pt x="275412" y="119062"/>
                  </a:lnTo>
                  <a:lnTo>
                    <a:pt x="278765" y="119062"/>
                  </a:lnTo>
                  <a:lnTo>
                    <a:pt x="374421" y="212039"/>
                  </a:lnTo>
                  <a:lnTo>
                    <a:pt x="379501" y="223240"/>
                  </a:lnTo>
                  <a:lnTo>
                    <a:pt x="379501" y="201345"/>
                  </a:lnTo>
                  <a:lnTo>
                    <a:pt x="297218" y="119062"/>
                  </a:lnTo>
                  <a:lnTo>
                    <a:pt x="292531" y="114376"/>
                  </a:lnTo>
                  <a:lnTo>
                    <a:pt x="287731" y="110210"/>
                  </a:lnTo>
                  <a:lnTo>
                    <a:pt x="281660" y="107899"/>
                  </a:lnTo>
                  <a:lnTo>
                    <a:pt x="275412" y="107899"/>
                  </a:lnTo>
                  <a:lnTo>
                    <a:pt x="265252" y="109943"/>
                  </a:lnTo>
                  <a:lnTo>
                    <a:pt x="256946" y="115544"/>
                  </a:lnTo>
                  <a:lnTo>
                    <a:pt x="251345" y="123825"/>
                  </a:lnTo>
                  <a:lnTo>
                    <a:pt x="249288" y="133985"/>
                  </a:lnTo>
                  <a:lnTo>
                    <a:pt x="249288" y="182308"/>
                  </a:lnTo>
                  <a:lnTo>
                    <a:pt x="81864" y="182308"/>
                  </a:lnTo>
                  <a:lnTo>
                    <a:pt x="71729" y="184365"/>
                  </a:lnTo>
                  <a:lnTo>
                    <a:pt x="63449" y="189953"/>
                  </a:lnTo>
                  <a:lnTo>
                    <a:pt x="57861" y="198234"/>
                  </a:lnTo>
                  <a:lnTo>
                    <a:pt x="55816" y="208356"/>
                  </a:lnTo>
                  <a:lnTo>
                    <a:pt x="55816" y="238125"/>
                  </a:lnTo>
                  <a:lnTo>
                    <a:pt x="57861" y="248246"/>
                  </a:lnTo>
                  <a:lnTo>
                    <a:pt x="63449" y="256527"/>
                  </a:lnTo>
                  <a:lnTo>
                    <a:pt x="71729" y="262115"/>
                  </a:lnTo>
                  <a:lnTo>
                    <a:pt x="81864" y="264172"/>
                  </a:lnTo>
                  <a:lnTo>
                    <a:pt x="249288" y="264172"/>
                  </a:lnTo>
                  <a:lnTo>
                    <a:pt x="249288" y="312496"/>
                  </a:lnTo>
                  <a:lnTo>
                    <a:pt x="251345" y="322630"/>
                  </a:lnTo>
                  <a:lnTo>
                    <a:pt x="256946" y="330923"/>
                  </a:lnTo>
                  <a:lnTo>
                    <a:pt x="265252" y="336524"/>
                  </a:lnTo>
                  <a:lnTo>
                    <a:pt x="275412" y="338582"/>
                  </a:lnTo>
                  <a:lnTo>
                    <a:pt x="281660" y="338582"/>
                  </a:lnTo>
                  <a:lnTo>
                    <a:pt x="287693" y="336270"/>
                  </a:lnTo>
                  <a:lnTo>
                    <a:pt x="292493" y="332105"/>
                  </a:lnTo>
                  <a:lnTo>
                    <a:pt x="297180" y="327418"/>
                  </a:lnTo>
                  <a:lnTo>
                    <a:pt x="382079" y="242544"/>
                  </a:lnTo>
                  <a:lnTo>
                    <a:pt x="387553" y="237604"/>
                  </a:lnTo>
                  <a:lnTo>
                    <a:pt x="390677" y="230606"/>
                  </a:lnTo>
                  <a:lnTo>
                    <a:pt x="390677" y="215874"/>
                  </a:lnTo>
                  <a:close/>
                </a:path>
                <a:path w="447040" h="447039">
                  <a:moveTo>
                    <a:pt x="446493" y="29768"/>
                  </a:moveTo>
                  <a:lnTo>
                    <a:pt x="444144" y="18173"/>
                  </a:lnTo>
                  <a:lnTo>
                    <a:pt x="439420" y="11163"/>
                  </a:lnTo>
                  <a:lnTo>
                    <a:pt x="437769" y="8712"/>
                  </a:lnTo>
                  <a:lnTo>
                    <a:pt x="435330" y="7073"/>
                  </a:lnTo>
                  <a:lnTo>
                    <a:pt x="435330" y="29768"/>
                  </a:lnTo>
                  <a:lnTo>
                    <a:pt x="435330" y="416712"/>
                  </a:lnTo>
                  <a:lnTo>
                    <a:pt x="433870" y="423951"/>
                  </a:lnTo>
                  <a:lnTo>
                    <a:pt x="429869" y="429869"/>
                  </a:lnTo>
                  <a:lnTo>
                    <a:pt x="423964" y="433857"/>
                  </a:lnTo>
                  <a:lnTo>
                    <a:pt x="416725" y="435317"/>
                  </a:lnTo>
                  <a:lnTo>
                    <a:pt x="29768" y="435317"/>
                  </a:lnTo>
                  <a:lnTo>
                    <a:pt x="22529" y="433857"/>
                  </a:lnTo>
                  <a:lnTo>
                    <a:pt x="16611" y="429869"/>
                  </a:lnTo>
                  <a:lnTo>
                    <a:pt x="12623" y="423951"/>
                  </a:lnTo>
                  <a:lnTo>
                    <a:pt x="11163" y="416712"/>
                  </a:lnTo>
                  <a:lnTo>
                    <a:pt x="11163" y="29768"/>
                  </a:lnTo>
                  <a:lnTo>
                    <a:pt x="12623" y="22529"/>
                  </a:lnTo>
                  <a:lnTo>
                    <a:pt x="16611" y="16611"/>
                  </a:lnTo>
                  <a:lnTo>
                    <a:pt x="22529" y="12623"/>
                  </a:lnTo>
                  <a:lnTo>
                    <a:pt x="29768" y="11163"/>
                  </a:lnTo>
                  <a:lnTo>
                    <a:pt x="416725" y="11163"/>
                  </a:lnTo>
                  <a:lnTo>
                    <a:pt x="423964" y="12623"/>
                  </a:lnTo>
                  <a:lnTo>
                    <a:pt x="429869" y="16611"/>
                  </a:lnTo>
                  <a:lnTo>
                    <a:pt x="433870" y="22529"/>
                  </a:lnTo>
                  <a:lnTo>
                    <a:pt x="435330" y="29768"/>
                  </a:lnTo>
                  <a:lnTo>
                    <a:pt x="435330" y="7073"/>
                  </a:lnTo>
                  <a:lnTo>
                    <a:pt x="428307" y="2336"/>
                  </a:lnTo>
                  <a:lnTo>
                    <a:pt x="416725" y="0"/>
                  </a:lnTo>
                  <a:lnTo>
                    <a:pt x="29768" y="0"/>
                  </a:lnTo>
                  <a:lnTo>
                    <a:pt x="18186" y="2336"/>
                  </a:lnTo>
                  <a:lnTo>
                    <a:pt x="8724" y="8712"/>
                  </a:lnTo>
                  <a:lnTo>
                    <a:pt x="2336" y="18173"/>
                  </a:lnTo>
                  <a:lnTo>
                    <a:pt x="0" y="29768"/>
                  </a:lnTo>
                  <a:lnTo>
                    <a:pt x="0" y="416712"/>
                  </a:lnTo>
                  <a:lnTo>
                    <a:pt x="2336" y="428307"/>
                  </a:lnTo>
                  <a:lnTo>
                    <a:pt x="8724" y="437769"/>
                  </a:lnTo>
                  <a:lnTo>
                    <a:pt x="18186" y="444144"/>
                  </a:lnTo>
                  <a:lnTo>
                    <a:pt x="29768" y="446481"/>
                  </a:lnTo>
                  <a:lnTo>
                    <a:pt x="416725" y="446481"/>
                  </a:lnTo>
                  <a:lnTo>
                    <a:pt x="428307" y="444144"/>
                  </a:lnTo>
                  <a:lnTo>
                    <a:pt x="437769" y="437769"/>
                  </a:lnTo>
                  <a:lnTo>
                    <a:pt x="439420" y="435317"/>
                  </a:lnTo>
                  <a:lnTo>
                    <a:pt x="444144" y="428307"/>
                  </a:lnTo>
                  <a:lnTo>
                    <a:pt x="446493" y="416712"/>
                  </a:lnTo>
                  <a:lnTo>
                    <a:pt x="446493" y="29768"/>
                  </a:lnTo>
                  <a:close/>
                </a:path>
              </a:pathLst>
            </a:custGeom>
            <a:solidFill>
              <a:srgbClr val="414141">
                <a:alpha val="19999"/>
              </a:srgbClr>
            </a:solidFill>
          </p:spPr>
          <p:txBody>
            <a:bodyPr wrap="square" lIns="0" tIns="0" rIns="0" bIns="0" rtlCol="0"/>
            <a:lstStyle/>
            <a:p/>
          </p:txBody>
        </p:sp>
        <p:sp>
          <p:nvSpPr>
            <p:cNvPr id="19" name="object 19"/>
            <p:cNvSpPr/>
            <p:nvPr/>
          </p:nvSpPr>
          <p:spPr>
            <a:xfrm>
              <a:off x="9740204" y="3524958"/>
              <a:ext cx="313055" cy="208279"/>
            </a:xfrm>
            <a:custGeom>
              <a:avLst/>
              <a:gdLst/>
              <a:ahLst/>
              <a:cxnLst/>
              <a:rect l="l" t="t" r="r" b="b"/>
              <a:pathLst>
                <a:path w="313054" h="208279">
                  <a:moveTo>
                    <a:pt x="210240" y="208144"/>
                  </a:moveTo>
                  <a:lnTo>
                    <a:pt x="202210" y="206898"/>
                  </a:lnTo>
                  <a:lnTo>
                    <a:pt x="195981" y="201669"/>
                  </a:lnTo>
                  <a:lnTo>
                    <a:pt x="193476" y="193331"/>
                  </a:lnTo>
                  <a:lnTo>
                    <a:pt x="193476" y="137186"/>
                  </a:lnTo>
                  <a:lnTo>
                    <a:pt x="190127" y="133837"/>
                  </a:lnTo>
                  <a:lnTo>
                    <a:pt x="6660" y="133837"/>
                  </a:lnTo>
                  <a:lnTo>
                    <a:pt x="0" y="127177"/>
                  </a:lnTo>
                  <a:lnTo>
                    <a:pt x="0" y="80966"/>
                  </a:lnTo>
                  <a:lnTo>
                    <a:pt x="6660" y="74306"/>
                  </a:lnTo>
                  <a:lnTo>
                    <a:pt x="190127" y="74306"/>
                  </a:lnTo>
                  <a:lnTo>
                    <a:pt x="193476" y="70957"/>
                  </a:lnTo>
                  <a:lnTo>
                    <a:pt x="193476" y="14812"/>
                  </a:lnTo>
                  <a:lnTo>
                    <a:pt x="195981" y="6475"/>
                  </a:lnTo>
                  <a:lnTo>
                    <a:pt x="202210" y="1245"/>
                  </a:lnTo>
                  <a:lnTo>
                    <a:pt x="210240" y="0"/>
                  </a:lnTo>
                  <a:lnTo>
                    <a:pt x="218144" y="3613"/>
                  </a:lnTo>
                  <a:lnTo>
                    <a:pt x="307441" y="92872"/>
                  </a:lnTo>
                  <a:lnTo>
                    <a:pt x="311250" y="98036"/>
                  </a:lnTo>
                  <a:lnTo>
                    <a:pt x="312520" y="104072"/>
                  </a:lnTo>
                  <a:lnTo>
                    <a:pt x="311250" y="110107"/>
                  </a:lnTo>
                  <a:lnTo>
                    <a:pt x="307441" y="115271"/>
                  </a:lnTo>
                  <a:lnTo>
                    <a:pt x="218144" y="204531"/>
                  </a:lnTo>
                  <a:lnTo>
                    <a:pt x="210240" y="208144"/>
                  </a:lnTo>
                  <a:close/>
                </a:path>
              </a:pathLst>
            </a:custGeom>
            <a:solidFill>
              <a:srgbClr val="FAFAFA"/>
            </a:solidFill>
          </p:spPr>
          <p:txBody>
            <a:bodyPr wrap="square" lIns="0" tIns="0" rIns="0" bIns="0" rtlCol="0"/>
            <a:lstStyle/>
            <a:p/>
          </p:txBody>
        </p:sp>
      </p:grpSp>
      <p:sp>
        <p:nvSpPr>
          <p:cNvPr id="20" name="object 20"/>
          <p:cNvSpPr txBox="1"/>
          <p:nvPr/>
        </p:nvSpPr>
        <p:spPr>
          <a:xfrm>
            <a:off x="2085974" y="3981455"/>
            <a:ext cx="3352800" cy="571500"/>
          </a:xfrm>
          <a:prstGeom prst="rect">
            <a:avLst/>
          </a:prstGeom>
          <a:solidFill>
            <a:srgbClr val="373737"/>
          </a:solidFill>
        </p:spPr>
        <p:txBody>
          <a:bodyPr wrap="square" lIns="0" tIns="0" rIns="0" bIns="0" rtlCol="0" vert="horz">
            <a:spAutoFit/>
          </a:bodyPr>
          <a:lstStyle/>
          <a:p>
            <a:pPr marL="74930">
              <a:lnSpc>
                <a:spcPct val="100000"/>
              </a:lnSpc>
              <a:tabLst>
                <a:tab pos="2361565" algn="l"/>
                <a:tab pos="3047365" algn="l"/>
              </a:tabLst>
            </a:pPr>
            <a:r>
              <a:rPr dirty="0" sz="3000">
                <a:solidFill>
                  <a:srgbClr val="FFFFFF"/>
                </a:solidFill>
                <a:latin typeface="Courier New"/>
                <a:cs typeface="Courier New"/>
              </a:rPr>
              <a:t>PTE.Valid	==	1</a:t>
            </a:r>
            <a:endParaRPr sz="3000">
              <a:latin typeface="Courier New"/>
              <a:cs typeface="Courier New"/>
            </a:endParaRPr>
          </a:p>
        </p:txBody>
      </p:sp>
      <p:grpSp>
        <p:nvGrpSpPr>
          <p:cNvPr id="21" name="object 21"/>
          <p:cNvGrpSpPr/>
          <p:nvPr/>
        </p:nvGrpSpPr>
        <p:grpSpPr>
          <a:xfrm>
            <a:off x="5663207" y="3977288"/>
            <a:ext cx="447040" cy="447040"/>
            <a:chOff x="5663207" y="3977288"/>
            <a:chExt cx="447040" cy="447040"/>
          </a:xfrm>
        </p:grpSpPr>
        <p:pic>
          <p:nvPicPr>
            <p:cNvPr id="22" name="object 22"/>
            <p:cNvPicPr/>
            <p:nvPr/>
          </p:nvPicPr>
          <p:blipFill>
            <a:blip r:embed="rId3" cstate="print"/>
            <a:stretch>
              <a:fillRect/>
            </a:stretch>
          </p:blipFill>
          <p:spPr>
            <a:xfrm>
              <a:off x="5663207" y="3977288"/>
              <a:ext cx="446484" cy="446484"/>
            </a:xfrm>
            <a:prstGeom prst="rect">
              <a:avLst/>
            </a:prstGeom>
          </p:spPr>
        </p:pic>
        <p:sp>
          <p:nvSpPr>
            <p:cNvPr id="23" name="object 23"/>
            <p:cNvSpPr/>
            <p:nvPr/>
          </p:nvSpPr>
          <p:spPr>
            <a:xfrm>
              <a:off x="5663196" y="3977296"/>
              <a:ext cx="447040" cy="447040"/>
            </a:xfrm>
            <a:custGeom>
              <a:avLst/>
              <a:gdLst/>
              <a:ahLst/>
              <a:cxnLst/>
              <a:rect l="l" t="t" r="r" b="b"/>
              <a:pathLst>
                <a:path w="447039" h="447039">
                  <a:moveTo>
                    <a:pt x="390677" y="215874"/>
                  </a:moveTo>
                  <a:lnTo>
                    <a:pt x="387553" y="208838"/>
                  </a:lnTo>
                  <a:lnTo>
                    <a:pt x="382079" y="203923"/>
                  </a:lnTo>
                  <a:lnTo>
                    <a:pt x="379501" y="201345"/>
                  </a:lnTo>
                  <a:lnTo>
                    <a:pt x="379501" y="223240"/>
                  </a:lnTo>
                  <a:lnTo>
                    <a:pt x="378231" y="229273"/>
                  </a:lnTo>
                  <a:lnTo>
                    <a:pt x="374421" y="234442"/>
                  </a:lnTo>
                  <a:lnTo>
                    <a:pt x="285127" y="323697"/>
                  </a:lnTo>
                  <a:lnTo>
                    <a:pt x="282181" y="326263"/>
                  </a:lnTo>
                  <a:lnTo>
                    <a:pt x="278765" y="327418"/>
                  </a:lnTo>
                  <a:lnTo>
                    <a:pt x="267741" y="327418"/>
                  </a:lnTo>
                  <a:lnTo>
                    <a:pt x="260451" y="321386"/>
                  </a:lnTo>
                  <a:lnTo>
                    <a:pt x="260451" y="256349"/>
                  </a:lnTo>
                  <a:lnTo>
                    <a:pt x="257098" y="253009"/>
                  </a:lnTo>
                  <a:lnTo>
                    <a:pt x="73634" y="253009"/>
                  </a:lnTo>
                  <a:lnTo>
                    <a:pt x="66979" y="246341"/>
                  </a:lnTo>
                  <a:lnTo>
                    <a:pt x="66979" y="200139"/>
                  </a:lnTo>
                  <a:lnTo>
                    <a:pt x="73634" y="193471"/>
                  </a:lnTo>
                  <a:lnTo>
                    <a:pt x="257098" y="193471"/>
                  </a:lnTo>
                  <a:lnTo>
                    <a:pt x="260451" y="190131"/>
                  </a:lnTo>
                  <a:lnTo>
                    <a:pt x="260451" y="125082"/>
                  </a:lnTo>
                  <a:lnTo>
                    <a:pt x="267741" y="119062"/>
                  </a:lnTo>
                  <a:lnTo>
                    <a:pt x="275412" y="119062"/>
                  </a:lnTo>
                  <a:lnTo>
                    <a:pt x="278765" y="119062"/>
                  </a:lnTo>
                  <a:lnTo>
                    <a:pt x="374421" y="212039"/>
                  </a:lnTo>
                  <a:lnTo>
                    <a:pt x="379501" y="223240"/>
                  </a:lnTo>
                  <a:lnTo>
                    <a:pt x="379501" y="201345"/>
                  </a:lnTo>
                  <a:lnTo>
                    <a:pt x="297218" y="119062"/>
                  </a:lnTo>
                  <a:lnTo>
                    <a:pt x="292531" y="114376"/>
                  </a:lnTo>
                  <a:lnTo>
                    <a:pt x="287731" y="110210"/>
                  </a:lnTo>
                  <a:lnTo>
                    <a:pt x="281660" y="107899"/>
                  </a:lnTo>
                  <a:lnTo>
                    <a:pt x="275412" y="107899"/>
                  </a:lnTo>
                  <a:lnTo>
                    <a:pt x="265252" y="109943"/>
                  </a:lnTo>
                  <a:lnTo>
                    <a:pt x="256946" y="115544"/>
                  </a:lnTo>
                  <a:lnTo>
                    <a:pt x="251345" y="123825"/>
                  </a:lnTo>
                  <a:lnTo>
                    <a:pt x="249288" y="133985"/>
                  </a:lnTo>
                  <a:lnTo>
                    <a:pt x="249288" y="182308"/>
                  </a:lnTo>
                  <a:lnTo>
                    <a:pt x="81864" y="182308"/>
                  </a:lnTo>
                  <a:lnTo>
                    <a:pt x="71729" y="184365"/>
                  </a:lnTo>
                  <a:lnTo>
                    <a:pt x="63449" y="189953"/>
                  </a:lnTo>
                  <a:lnTo>
                    <a:pt x="57861" y="198234"/>
                  </a:lnTo>
                  <a:lnTo>
                    <a:pt x="55816" y="208356"/>
                  </a:lnTo>
                  <a:lnTo>
                    <a:pt x="55816" y="238125"/>
                  </a:lnTo>
                  <a:lnTo>
                    <a:pt x="57861" y="248246"/>
                  </a:lnTo>
                  <a:lnTo>
                    <a:pt x="63449" y="256527"/>
                  </a:lnTo>
                  <a:lnTo>
                    <a:pt x="71729" y="262115"/>
                  </a:lnTo>
                  <a:lnTo>
                    <a:pt x="81864" y="264172"/>
                  </a:lnTo>
                  <a:lnTo>
                    <a:pt x="249288" y="264172"/>
                  </a:lnTo>
                  <a:lnTo>
                    <a:pt x="249288" y="312496"/>
                  </a:lnTo>
                  <a:lnTo>
                    <a:pt x="251345" y="322630"/>
                  </a:lnTo>
                  <a:lnTo>
                    <a:pt x="256946" y="330923"/>
                  </a:lnTo>
                  <a:lnTo>
                    <a:pt x="265252" y="336524"/>
                  </a:lnTo>
                  <a:lnTo>
                    <a:pt x="275412" y="338582"/>
                  </a:lnTo>
                  <a:lnTo>
                    <a:pt x="281660" y="338582"/>
                  </a:lnTo>
                  <a:lnTo>
                    <a:pt x="287693" y="336270"/>
                  </a:lnTo>
                  <a:lnTo>
                    <a:pt x="292493" y="332105"/>
                  </a:lnTo>
                  <a:lnTo>
                    <a:pt x="297180" y="327418"/>
                  </a:lnTo>
                  <a:lnTo>
                    <a:pt x="382079" y="242544"/>
                  </a:lnTo>
                  <a:lnTo>
                    <a:pt x="387553" y="237604"/>
                  </a:lnTo>
                  <a:lnTo>
                    <a:pt x="390677" y="230606"/>
                  </a:lnTo>
                  <a:lnTo>
                    <a:pt x="390677" y="215874"/>
                  </a:lnTo>
                  <a:close/>
                </a:path>
                <a:path w="447039" h="447039">
                  <a:moveTo>
                    <a:pt x="446493" y="29768"/>
                  </a:moveTo>
                  <a:lnTo>
                    <a:pt x="444144" y="18173"/>
                  </a:lnTo>
                  <a:lnTo>
                    <a:pt x="439420" y="11163"/>
                  </a:lnTo>
                  <a:lnTo>
                    <a:pt x="437769" y="8712"/>
                  </a:lnTo>
                  <a:lnTo>
                    <a:pt x="435330" y="7073"/>
                  </a:lnTo>
                  <a:lnTo>
                    <a:pt x="435330" y="29768"/>
                  </a:lnTo>
                  <a:lnTo>
                    <a:pt x="435330" y="416712"/>
                  </a:lnTo>
                  <a:lnTo>
                    <a:pt x="433870" y="423951"/>
                  </a:lnTo>
                  <a:lnTo>
                    <a:pt x="429882" y="429869"/>
                  </a:lnTo>
                  <a:lnTo>
                    <a:pt x="423964" y="433857"/>
                  </a:lnTo>
                  <a:lnTo>
                    <a:pt x="416725" y="435317"/>
                  </a:lnTo>
                  <a:lnTo>
                    <a:pt x="29768" y="435317"/>
                  </a:lnTo>
                  <a:lnTo>
                    <a:pt x="22529" y="433857"/>
                  </a:lnTo>
                  <a:lnTo>
                    <a:pt x="16611" y="429869"/>
                  </a:lnTo>
                  <a:lnTo>
                    <a:pt x="12623" y="423951"/>
                  </a:lnTo>
                  <a:lnTo>
                    <a:pt x="11163" y="416712"/>
                  </a:lnTo>
                  <a:lnTo>
                    <a:pt x="11163" y="29768"/>
                  </a:lnTo>
                  <a:lnTo>
                    <a:pt x="12623" y="22529"/>
                  </a:lnTo>
                  <a:lnTo>
                    <a:pt x="16611" y="16611"/>
                  </a:lnTo>
                  <a:lnTo>
                    <a:pt x="22529" y="12623"/>
                  </a:lnTo>
                  <a:lnTo>
                    <a:pt x="29768" y="11163"/>
                  </a:lnTo>
                  <a:lnTo>
                    <a:pt x="416725" y="11163"/>
                  </a:lnTo>
                  <a:lnTo>
                    <a:pt x="423964" y="12623"/>
                  </a:lnTo>
                  <a:lnTo>
                    <a:pt x="429882" y="16611"/>
                  </a:lnTo>
                  <a:lnTo>
                    <a:pt x="433870" y="22529"/>
                  </a:lnTo>
                  <a:lnTo>
                    <a:pt x="435330" y="29768"/>
                  </a:lnTo>
                  <a:lnTo>
                    <a:pt x="435330" y="7073"/>
                  </a:lnTo>
                  <a:lnTo>
                    <a:pt x="428307" y="2336"/>
                  </a:lnTo>
                  <a:lnTo>
                    <a:pt x="416725" y="0"/>
                  </a:lnTo>
                  <a:lnTo>
                    <a:pt x="29768" y="0"/>
                  </a:lnTo>
                  <a:lnTo>
                    <a:pt x="18186" y="2336"/>
                  </a:lnTo>
                  <a:lnTo>
                    <a:pt x="8724" y="8712"/>
                  </a:lnTo>
                  <a:lnTo>
                    <a:pt x="2336" y="18173"/>
                  </a:lnTo>
                  <a:lnTo>
                    <a:pt x="0" y="29768"/>
                  </a:lnTo>
                  <a:lnTo>
                    <a:pt x="0" y="416712"/>
                  </a:lnTo>
                  <a:lnTo>
                    <a:pt x="2336" y="428307"/>
                  </a:lnTo>
                  <a:lnTo>
                    <a:pt x="8724" y="437769"/>
                  </a:lnTo>
                  <a:lnTo>
                    <a:pt x="18186" y="444144"/>
                  </a:lnTo>
                  <a:lnTo>
                    <a:pt x="29768" y="446481"/>
                  </a:lnTo>
                  <a:lnTo>
                    <a:pt x="416725" y="446481"/>
                  </a:lnTo>
                  <a:lnTo>
                    <a:pt x="428307" y="444144"/>
                  </a:lnTo>
                  <a:lnTo>
                    <a:pt x="437769" y="437769"/>
                  </a:lnTo>
                  <a:lnTo>
                    <a:pt x="439420" y="435317"/>
                  </a:lnTo>
                  <a:lnTo>
                    <a:pt x="444144" y="428307"/>
                  </a:lnTo>
                  <a:lnTo>
                    <a:pt x="446493" y="416712"/>
                  </a:lnTo>
                  <a:lnTo>
                    <a:pt x="446493" y="29768"/>
                  </a:lnTo>
                  <a:close/>
                </a:path>
              </a:pathLst>
            </a:custGeom>
            <a:solidFill>
              <a:srgbClr val="414141">
                <a:alpha val="19999"/>
              </a:srgbClr>
            </a:solidFill>
          </p:spPr>
          <p:txBody>
            <a:bodyPr wrap="square" lIns="0" tIns="0" rIns="0" bIns="0" rtlCol="0"/>
            <a:lstStyle/>
            <a:p/>
          </p:txBody>
        </p:sp>
        <p:sp>
          <p:nvSpPr>
            <p:cNvPr id="24" name="object 24"/>
            <p:cNvSpPr/>
            <p:nvPr/>
          </p:nvSpPr>
          <p:spPr>
            <a:xfrm>
              <a:off x="5730180" y="4096458"/>
              <a:ext cx="313055" cy="208279"/>
            </a:xfrm>
            <a:custGeom>
              <a:avLst/>
              <a:gdLst/>
              <a:ahLst/>
              <a:cxnLst/>
              <a:rect l="l" t="t" r="r" b="b"/>
              <a:pathLst>
                <a:path w="313054" h="208279">
                  <a:moveTo>
                    <a:pt x="210240" y="208144"/>
                  </a:moveTo>
                  <a:lnTo>
                    <a:pt x="202210" y="206898"/>
                  </a:lnTo>
                  <a:lnTo>
                    <a:pt x="195981" y="201669"/>
                  </a:lnTo>
                  <a:lnTo>
                    <a:pt x="193476" y="193331"/>
                  </a:lnTo>
                  <a:lnTo>
                    <a:pt x="193476" y="137186"/>
                  </a:lnTo>
                  <a:lnTo>
                    <a:pt x="190127" y="133837"/>
                  </a:lnTo>
                  <a:lnTo>
                    <a:pt x="6660" y="133837"/>
                  </a:lnTo>
                  <a:lnTo>
                    <a:pt x="0" y="127177"/>
                  </a:lnTo>
                  <a:lnTo>
                    <a:pt x="0" y="80966"/>
                  </a:lnTo>
                  <a:lnTo>
                    <a:pt x="6660" y="74306"/>
                  </a:lnTo>
                  <a:lnTo>
                    <a:pt x="190127" y="74306"/>
                  </a:lnTo>
                  <a:lnTo>
                    <a:pt x="193476" y="70957"/>
                  </a:lnTo>
                  <a:lnTo>
                    <a:pt x="193476" y="14812"/>
                  </a:lnTo>
                  <a:lnTo>
                    <a:pt x="195981" y="6475"/>
                  </a:lnTo>
                  <a:lnTo>
                    <a:pt x="202210" y="1245"/>
                  </a:lnTo>
                  <a:lnTo>
                    <a:pt x="210240" y="0"/>
                  </a:lnTo>
                  <a:lnTo>
                    <a:pt x="218144" y="3613"/>
                  </a:lnTo>
                  <a:lnTo>
                    <a:pt x="307441" y="92872"/>
                  </a:lnTo>
                  <a:lnTo>
                    <a:pt x="311250" y="98036"/>
                  </a:lnTo>
                  <a:lnTo>
                    <a:pt x="312520" y="104072"/>
                  </a:lnTo>
                  <a:lnTo>
                    <a:pt x="311250" y="110107"/>
                  </a:lnTo>
                  <a:lnTo>
                    <a:pt x="307441" y="115271"/>
                  </a:lnTo>
                  <a:lnTo>
                    <a:pt x="218144" y="204531"/>
                  </a:lnTo>
                  <a:lnTo>
                    <a:pt x="210240" y="208144"/>
                  </a:lnTo>
                  <a:close/>
                </a:path>
              </a:pathLst>
            </a:custGeom>
            <a:solidFill>
              <a:srgbClr val="FAFAFA"/>
            </a:solidFill>
          </p:spPr>
          <p:txBody>
            <a:bodyPr wrap="square" lIns="0" tIns="0" rIns="0" bIns="0" rtlCol="0"/>
            <a:lstStyle/>
            <a:p/>
          </p:txBody>
        </p:sp>
      </p:grpSp>
      <p:sp>
        <p:nvSpPr>
          <p:cNvPr id="25" name="object 25"/>
          <p:cNvSpPr txBox="1"/>
          <p:nvPr/>
        </p:nvSpPr>
        <p:spPr>
          <a:xfrm>
            <a:off x="6247010" y="3968755"/>
            <a:ext cx="2909570" cy="482600"/>
          </a:xfrm>
          <a:prstGeom prst="rect">
            <a:avLst/>
          </a:prstGeom>
        </p:spPr>
        <p:txBody>
          <a:bodyPr wrap="square" lIns="0" tIns="12700" rIns="0" bIns="0" rtlCol="0" vert="horz">
            <a:spAutoFit/>
          </a:bodyPr>
          <a:lstStyle/>
          <a:p>
            <a:pPr marL="12700">
              <a:lnSpc>
                <a:spcPct val="100000"/>
              </a:lnSpc>
              <a:spcBef>
                <a:spcPts val="100"/>
              </a:spcBef>
              <a:tabLst>
                <a:tab pos="1921510" algn="l"/>
              </a:tabLst>
            </a:pPr>
            <a:r>
              <a:rPr dirty="0" sz="3000" spc="225" b="1">
                <a:solidFill>
                  <a:srgbClr val="FFFFFF"/>
                </a:solidFill>
                <a:latin typeface="Arial"/>
                <a:cs typeface="Arial"/>
              </a:rPr>
              <a:t>Physica</a:t>
            </a:r>
            <a:r>
              <a:rPr dirty="0" sz="3000" b="1">
                <a:solidFill>
                  <a:srgbClr val="FFFFFF"/>
                </a:solidFill>
                <a:latin typeface="Arial"/>
                <a:cs typeface="Arial"/>
              </a:rPr>
              <a:t>l	</a:t>
            </a:r>
            <a:r>
              <a:rPr dirty="0" sz="3000" spc="225" b="1">
                <a:solidFill>
                  <a:srgbClr val="FFFFFF"/>
                </a:solidFill>
                <a:latin typeface="Arial"/>
                <a:cs typeface="Arial"/>
              </a:rPr>
              <a:t>Add</a:t>
            </a:r>
            <a:r>
              <a:rPr dirty="0" sz="3000" b="1">
                <a:solidFill>
                  <a:srgbClr val="FFFFFF"/>
                </a:solidFill>
                <a:latin typeface="Arial"/>
                <a:cs typeface="Arial"/>
              </a:rPr>
              <a:t>r</a:t>
            </a:r>
            <a:endParaRPr sz="3000">
              <a:latin typeface="Arial"/>
              <a:cs typeface="Arial"/>
            </a:endParaRPr>
          </a:p>
        </p:txBody>
      </p:sp>
      <p:sp>
        <p:nvSpPr>
          <p:cNvPr id="26" name="object 26"/>
          <p:cNvSpPr txBox="1"/>
          <p:nvPr/>
        </p:nvSpPr>
        <p:spPr>
          <a:xfrm>
            <a:off x="1996330" y="4683130"/>
            <a:ext cx="2956560" cy="482600"/>
          </a:xfrm>
          <a:prstGeom prst="rect">
            <a:avLst/>
          </a:prstGeom>
        </p:spPr>
        <p:txBody>
          <a:bodyPr wrap="square" lIns="0" tIns="12700" rIns="0" bIns="0" rtlCol="0" vert="horz">
            <a:spAutoFit/>
          </a:bodyPr>
          <a:lstStyle/>
          <a:p>
            <a:pPr marL="12700">
              <a:lnSpc>
                <a:spcPct val="100000"/>
              </a:lnSpc>
              <a:spcBef>
                <a:spcPts val="100"/>
              </a:spcBef>
              <a:tabLst>
                <a:tab pos="708660" algn="l"/>
                <a:tab pos="1805305" algn="l"/>
                <a:tab pos="2399030" algn="l"/>
              </a:tabLst>
            </a:pPr>
            <a:r>
              <a:rPr dirty="0" sz="3000" spc="225">
                <a:solidFill>
                  <a:srgbClr val="FFFFFF"/>
                </a:solidFill>
                <a:latin typeface="Arial MT"/>
                <a:cs typeface="Arial MT"/>
              </a:rPr>
              <a:t>--</a:t>
            </a:r>
            <a:r>
              <a:rPr dirty="0" sz="3000">
                <a:solidFill>
                  <a:srgbClr val="FFFFFF"/>
                </a:solidFill>
                <a:latin typeface="Arial MT"/>
                <a:cs typeface="Arial MT"/>
              </a:rPr>
              <a:t>&gt;	</a:t>
            </a:r>
            <a:r>
              <a:rPr dirty="0" sz="3000" spc="225">
                <a:solidFill>
                  <a:srgbClr val="FFFFFF"/>
                </a:solidFill>
                <a:latin typeface="Arial MT"/>
                <a:cs typeface="Arial MT"/>
              </a:rPr>
              <a:t>don</a:t>
            </a:r>
            <a:r>
              <a:rPr dirty="0" sz="3000">
                <a:solidFill>
                  <a:srgbClr val="FFFFFF"/>
                </a:solidFill>
                <a:latin typeface="Arial MT"/>
                <a:cs typeface="Arial MT"/>
              </a:rPr>
              <a:t>e	</a:t>
            </a:r>
            <a:r>
              <a:rPr dirty="0" sz="3000" spc="225">
                <a:solidFill>
                  <a:srgbClr val="FFFFFF"/>
                </a:solidFill>
                <a:latin typeface="Arial MT"/>
                <a:cs typeface="Arial MT"/>
              </a:rPr>
              <a:t>b</a:t>
            </a:r>
            <a:r>
              <a:rPr dirty="0" sz="3000">
                <a:solidFill>
                  <a:srgbClr val="FFFFFF"/>
                </a:solidFill>
                <a:latin typeface="Arial MT"/>
                <a:cs typeface="Arial MT"/>
              </a:rPr>
              <a:t>y	</a:t>
            </a:r>
            <a:r>
              <a:rPr dirty="0" sz="3000" spc="225" i="1">
                <a:solidFill>
                  <a:srgbClr val="FFFFFF"/>
                </a:solidFill>
                <a:latin typeface="Arial"/>
                <a:cs typeface="Arial"/>
              </a:rPr>
              <a:t>wt</a:t>
            </a:r>
            <a:r>
              <a:rPr dirty="0" sz="3000" i="1">
                <a:solidFill>
                  <a:srgbClr val="FFFFFF"/>
                </a:solidFill>
                <a:latin typeface="Arial"/>
                <a:cs typeface="Arial"/>
              </a:rPr>
              <a:t>f</a:t>
            </a:r>
            <a:endParaRPr sz="3000">
              <a:latin typeface="Arial"/>
              <a:cs typeface="Arial"/>
            </a:endParaRPr>
          </a:p>
        </p:txBody>
      </p:sp>
      <p:sp>
        <p:nvSpPr>
          <p:cNvPr id="27" name="object 27"/>
          <p:cNvSpPr/>
          <p:nvPr/>
        </p:nvSpPr>
        <p:spPr>
          <a:xfrm>
            <a:off x="11372837" y="6162687"/>
            <a:ext cx="533400" cy="409575"/>
          </a:xfrm>
          <a:custGeom>
            <a:avLst/>
            <a:gdLst/>
            <a:ahLst/>
            <a:cxnLst/>
            <a:rect l="l" t="t" r="r" b="b"/>
            <a:pathLst>
              <a:path w="533400" h="409575">
                <a:moveTo>
                  <a:pt x="533400" y="204787"/>
                </a:moveTo>
                <a:lnTo>
                  <a:pt x="529475" y="164833"/>
                </a:lnTo>
                <a:lnTo>
                  <a:pt x="517817" y="126415"/>
                </a:lnTo>
                <a:lnTo>
                  <a:pt x="504825" y="100482"/>
                </a:lnTo>
                <a:lnTo>
                  <a:pt x="504825" y="204787"/>
                </a:lnTo>
                <a:lnTo>
                  <a:pt x="503986" y="222148"/>
                </a:lnTo>
                <a:lnTo>
                  <a:pt x="491413" y="272224"/>
                </a:lnTo>
                <a:lnTo>
                  <a:pt x="477774" y="298335"/>
                </a:lnTo>
                <a:lnTo>
                  <a:pt x="477774" y="96075"/>
                </a:lnTo>
                <a:lnTo>
                  <a:pt x="497255" y="145338"/>
                </a:lnTo>
                <a:lnTo>
                  <a:pt x="503999" y="184708"/>
                </a:lnTo>
                <a:lnTo>
                  <a:pt x="504825" y="204787"/>
                </a:lnTo>
                <a:lnTo>
                  <a:pt x="504825" y="100482"/>
                </a:lnTo>
                <a:lnTo>
                  <a:pt x="480364" y="67271"/>
                </a:lnTo>
                <a:lnTo>
                  <a:pt x="450621" y="40309"/>
                </a:lnTo>
                <a:lnTo>
                  <a:pt x="416191" y="19659"/>
                </a:lnTo>
                <a:lnTo>
                  <a:pt x="378383" y="6134"/>
                </a:lnTo>
                <a:lnTo>
                  <a:pt x="338683" y="241"/>
                </a:lnTo>
                <a:lnTo>
                  <a:pt x="328625" y="0"/>
                </a:lnTo>
                <a:lnTo>
                  <a:pt x="346036" y="977"/>
                </a:lnTo>
                <a:lnTo>
                  <a:pt x="363004" y="3898"/>
                </a:lnTo>
                <a:lnTo>
                  <a:pt x="411708" y="24180"/>
                </a:lnTo>
                <a:lnTo>
                  <a:pt x="453224" y="59982"/>
                </a:lnTo>
                <a:lnTo>
                  <a:pt x="477139" y="94856"/>
                </a:lnTo>
                <a:lnTo>
                  <a:pt x="142494" y="94856"/>
                </a:lnTo>
                <a:lnTo>
                  <a:pt x="142494" y="335648"/>
                </a:lnTo>
                <a:lnTo>
                  <a:pt x="446328" y="335648"/>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54"/>
                </a:lnTo>
                <a:lnTo>
                  <a:pt x="40309" y="326783"/>
                </a:lnTo>
                <a:lnTo>
                  <a:pt x="67271" y="356527"/>
                </a:lnTo>
                <a:lnTo>
                  <a:pt x="99517" y="380441"/>
                </a:lnTo>
                <a:lnTo>
                  <a:pt x="135813" y="397611"/>
                </a:lnTo>
                <a:lnTo>
                  <a:pt x="174752" y="407365"/>
                </a:lnTo>
                <a:lnTo>
                  <a:pt x="204787" y="409575"/>
                </a:lnTo>
                <a:lnTo>
                  <a:pt x="328612" y="409575"/>
                </a:lnTo>
                <a:lnTo>
                  <a:pt x="368566" y="405638"/>
                </a:lnTo>
                <a:lnTo>
                  <a:pt x="406984" y="393979"/>
                </a:lnTo>
                <a:lnTo>
                  <a:pt x="442391" y="375056"/>
                </a:lnTo>
                <a:lnTo>
                  <a:pt x="472935" y="350062"/>
                </a:lnTo>
                <a:lnTo>
                  <a:pt x="473430" y="349592"/>
                </a:lnTo>
                <a:lnTo>
                  <a:pt x="473887" y="349110"/>
                </a:lnTo>
                <a:lnTo>
                  <a:pt x="480364" y="342303"/>
                </a:lnTo>
                <a:lnTo>
                  <a:pt x="486918" y="334708"/>
                </a:lnTo>
                <a:lnTo>
                  <a:pt x="509231" y="301320"/>
                </a:lnTo>
                <a:lnTo>
                  <a:pt x="524586" y="264236"/>
                </a:lnTo>
                <a:lnTo>
                  <a:pt x="532422" y="224853"/>
                </a:lnTo>
                <a:lnTo>
                  <a:pt x="533158" y="214845"/>
                </a:lnTo>
                <a:lnTo>
                  <a:pt x="533400" y="204787"/>
                </a:lnTo>
                <a:close/>
              </a:path>
            </a:pathLst>
          </a:custGeom>
          <a:solidFill>
            <a:srgbClr val="33DB04"/>
          </a:solidFill>
        </p:spPr>
        <p:txBody>
          <a:bodyPr wrap="square" lIns="0" tIns="0" rIns="0" bIns="0" rtlCol="0"/>
          <a:lstStyle/>
          <a:p/>
        </p:txBody>
      </p:sp>
      <p:grpSp>
        <p:nvGrpSpPr>
          <p:cNvPr id="28" name="object 28"/>
          <p:cNvGrpSpPr/>
          <p:nvPr/>
        </p:nvGrpSpPr>
        <p:grpSpPr>
          <a:xfrm>
            <a:off x="0" y="5"/>
            <a:ext cx="12192000" cy="933450"/>
            <a:chOff x="0" y="5"/>
            <a:chExt cx="12192000" cy="933450"/>
          </a:xfrm>
        </p:grpSpPr>
        <p:sp>
          <p:nvSpPr>
            <p:cNvPr id="29" name="object 29"/>
            <p:cNvSpPr/>
            <p:nvPr/>
          </p:nvSpPr>
          <p:spPr>
            <a:xfrm>
              <a:off x="190499" y="5"/>
              <a:ext cx="314325" cy="904875"/>
            </a:xfrm>
            <a:custGeom>
              <a:avLst/>
              <a:gdLst/>
              <a:ahLst/>
              <a:cxnLst/>
              <a:rect l="l" t="t" r="r" b="b"/>
              <a:pathLst>
                <a:path w="314325" h="904875">
                  <a:moveTo>
                    <a:pt x="0" y="904874"/>
                  </a:moveTo>
                  <a:lnTo>
                    <a:pt x="314324" y="904874"/>
                  </a:lnTo>
                  <a:lnTo>
                    <a:pt x="314324" y="0"/>
                  </a:lnTo>
                  <a:lnTo>
                    <a:pt x="0" y="0"/>
                  </a:lnTo>
                  <a:lnTo>
                    <a:pt x="0" y="904874"/>
                  </a:lnTo>
                  <a:close/>
                </a:path>
              </a:pathLst>
            </a:custGeom>
            <a:solidFill>
              <a:srgbClr val="212121"/>
            </a:solidFill>
          </p:spPr>
          <p:txBody>
            <a:bodyPr wrap="square" lIns="0" tIns="0" rIns="0" bIns="0" rtlCol="0"/>
            <a:lstStyle/>
            <a:p/>
          </p:txBody>
        </p:sp>
        <p:sp>
          <p:nvSpPr>
            <p:cNvPr id="30" name="object 30"/>
            <p:cNvSpPr/>
            <p:nvPr/>
          </p:nvSpPr>
          <p:spPr>
            <a:xfrm>
              <a:off x="0" y="5"/>
              <a:ext cx="190500" cy="904875"/>
            </a:xfrm>
            <a:custGeom>
              <a:avLst/>
              <a:gdLst/>
              <a:ahLst/>
              <a:cxnLst/>
              <a:rect l="l" t="t" r="r" b="b"/>
              <a:pathLst>
                <a:path w="190500" h="904875">
                  <a:moveTo>
                    <a:pt x="190499" y="904874"/>
                  </a:moveTo>
                  <a:lnTo>
                    <a:pt x="0" y="904874"/>
                  </a:lnTo>
                  <a:lnTo>
                    <a:pt x="0" y="0"/>
                  </a:lnTo>
                  <a:lnTo>
                    <a:pt x="190499" y="0"/>
                  </a:lnTo>
                  <a:lnTo>
                    <a:pt x="190499" y="904874"/>
                  </a:lnTo>
                  <a:close/>
                </a:path>
              </a:pathLst>
            </a:custGeom>
            <a:solidFill>
              <a:srgbClr val="33DB04"/>
            </a:solidFill>
          </p:spPr>
          <p:txBody>
            <a:bodyPr wrap="square" lIns="0" tIns="0" rIns="0" bIns="0" rtlCol="0"/>
            <a:lstStyle/>
            <a:p/>
          </p:txBody>
        </p:sp>
        <p:sp>
          <p:nvSpPr>
            <p:cNvPr id="31" name="object 31"/>
            <p:cNvSpPr/>
            <p:nvPr/>
          </p:nvSpPr>
          <p:spPr>
            <a:xfrm>
              <a:off x="1466849" y="5"/>
              <a:ext cx="10725150" cy="904875"/>
            </a:xfrm>
            <a:custGeom>
              <a:avLst/>
              <a:gdLst/>
              <a:ahLst/>
              <a:cxnLst/>
              <a:rect l="l" t="t" r="r" b="b"/>
              <a:pathLst>
                <a:path w="10725150" h="904875">
                  <a:moveTo>
                    <a:pt x="0" y="904874"/>
                  </a:moveTo>
                  <a:lnTo>
                    <a:pt x="10725149" y="904874"/>
                  </a:lnTo>
                  <a:lnTo>
                    <a:pt x="10725149" y="0"/>
                  </a:lnTo>
                  <a:lnTo>
                    <a:pt x="0" y="0"/>
                  </a:lnTo>
                  <a:lnTo>
                    <a:pt x="0" y="904874"/>
                  </a:lnTo>
                  <a:close/>
                </a:path>
              </a:pathLst>
            </a:custGeom>
            <a:solidFill>
              <a:srgbClr val="212121"/>
            </a:solidFill>
          </p:spPr>
          <p:txBody>
            <a:bodyPr wrap="square" lIns="0" tIns="0" rIns="0" bIns="0" rtlCol="0"/>
            <a:lstStyle/>
            <a:p/>
          </p:txBody>
        </p:sp>
        <p:sp>
          <p:nvSpPr>
            <p:cNvPr id="32" name="object 32"/>
            <p:cNvSpPr/>
            <p:nvPr/>
          </p:nvSpPr>
          <p:spPr>
            <a:xfrm>
              <a:off x="504824" y="5"/>
              <a:ext cx="962025" cy="933450"/>
            </a:xfrm>
            <a:custGeom>
              <a:avLst/>
              <a:gdLst/>
              <a:ahLst/>
              <a:cxnLst/>
              <a:rect l="l" t="t" r="r" b="b"/>
              <a:pathLst>
                <a:path w="962025" h="933450">
                  <a:moveTo>
                    <a:pt x="962024" y="933449"/>
                  </a:moveTo>
                  <a:lnTo>
                    <a:pt x="0" y="933449"/>
                  </a:lnTo>
                  <a:lnTo>
                    <a:pt x="0" y="0"/>
                  </a:lnTo>
                  <a:lnTo>
                    <a:pt x="962024" y="0"/>
                  </a:lnTo>
                  <a:lnTo>
                    <a:pt x="962024" y="933449"/>
                  </a:lnTo>
                  <a:close/>
                </a:path>
              </a:pathLst>
            </a:custGeom>
            <a:solidFill>
              <a:srgbClr val="373737"/>
            </a:solidFill>
          </p:spPr>
          <p:txBody>
            <a:bodyPr wrap="square" lIns="0" tIns="0" rIns="0" bIns="0" rtlCol="0"/>
            <a:lstStyle/>
            <a:p/>
          </p:txBody>
        </p:sp>
      </p:grpSp>
      <p:sp>
        <p:nvSpPr>
          <p:cNvPr id="33" name="object 33"/>
          <p:cNvSpPr txBox="1">
            <a:spLocks noGrp="1"/>
          </p:cNvSpPr>
          <p:nvPr>
            <p:ph type="title"/>
          </p:nvPr>
        </p:nvSpPr>
        <p:spPr>
          <a:xfrm>
            <a:off x="604490" y="6355"/>
            <a:ext cx="6938009" cy="756920"/>
          </a:xfrm>
          <a:prstGeom prst="rect"/>
        </p:spPr>
        <p:txBody>
          <a:bodyPr wrap="square" lIns="0" tIns="12700" rIns="0" bIns="0" rtlCol="0" vert="horz">
            <a:spAutoFit/>
          </a:bodyPr>
          <a:lstStyle/>
          <a:p>
            <a:pPr marL="12700">
              <a:lnSpc>
                <a:spcPct val="100000"/>
              </a:lnSpc>
              <a:spcBef>
                <a:spcPts val="100"/>
              </a:spcBef>
            </a:pPr>
            <a:r>
              <a:rPr dirty="0">
                <a:latin typeface="Courier New"/>
                <a:cs typeface="Courier New"/>
              </a:rPr>
              <a:t>bp</a:t>
            </a:r>
            <a:r>
              <a:rPr dirty="0" spc="350">
                <a:latin typeface="Courier New"/>
                <a:cs typeface="Courier New"/>
              </a:rPr>
              <a:t> </a:t>
            </a:r>
            <a:r>
              <a:rPr dirty="0" spc="35"/>
              <a:t>on</a:t>
            </a:r>
            <a:r>
              <a:rPr dirty="0" spc="135"/>
              <a:t> </a:t>
            </a:r>
            <a:r>
              <a:rPr dirty="0"/>
              <a:t>a</a:t>
            </a:r>
            <a:r>
              <a:rPr dirty="0" spc="140"/>
              <a:t> </a:t>
            </a:r>
            <a:r>
              <a:rPr dirty="0" spc="60"/>
              <a:t>memory</a:t>
            </a:r>
            <a:r>
              <a:rPr dirty="0" spc="135"/>
              <a:t> </a:t>
            </a:r>
            <a:r>
              <a:rPr dirty="0" spc="55"/>
              <a:t>dump</a:t>
            </a:r>
          </a:p>
        </p:txBody>
      </p:sp>
      <p:sp>
        <p:nvSpPr>
          <p:cNvPr id="34" name="object 34"/>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904880"/>
            <a:ext cx="12192000" cy="5953125"/>
          </a:xfrm>
          <a:custGeom>
            <a:avLst/>
            <a:gdLst/>
            <a:ahLst/>
            <a:cxnLst/>
            <a:rect l="l" t="t" r="r" b="b"/>
            <a:pathLst>
              <a:path w="12192000" h="5953125">
                <a:moveTo>
                  <a:pt x="0" y="5953124"/>
                </a:moveTo>
                <a:lnTo>
                  <a:pt x="12191999" y="5953124"/>
                </a:lnTo>
                <a:lnTo>
                  <a:pt x="12191999" y="0"/>
                </a:lnTo>
                <a:lnTo>
                  <a:pt x="0" y="0"/>
                </a:lnTo>
                <a:lnTo>
                  <a:pt x="0" y="5953124"/>
                </a:lnTo>
                <a:close/>
              </a:path>
            </a:pathLst>
          </a:custGeom>
          <a:solidFill>
            <a:srgbClr val="2B2B2B"/>
          </a:solidFill>
        </p:spPr>
        <p:txBody>
          <a:bodyPr wrap="square" lIns="0" tIns="0" rIns="0" bIns="0" rtlCol="0"/>
          <a:lstStyle/>
          <a:p/>
        </p:txBody>
      </p:sp>
      <p:pic>
        <p:nvPicPr>
          <p:cNvPr id="3" name="object 3"/>
          <p:cNvPicPr/>
          <p:nvPr/>
        </p:nvPicPr>
        <p:blipFill>
          <a:blip r:embed="rId2" cstate="print"/>
          <a:stretch>
            <a:fillRect/>
          </a:stretch>
        </p:blipFill>
        <p:spPr>
          <a:xfrm>
            <a:off x="752474" y="1628780"/>
            <a:ext cx="114300" cy="114299"/>
          </a:xfrm>
          <a:prstGeom prst="rect">
            <a:avLst/>
          </a:prstGeom>
        </p:spPr>
      </p:pic>
      <p:sp>
        <p:nvSpPr>
          <p:cNvPr id="4" name="object 4"/>
          <p:cNvSpPr txBox="1"/>
          <p:nvPr/>
        </p:nvSpPr>
        <p:spPr>
          <a:xfrm>
            <a:off x="1123949" y="1409705"/>
            <a:ext cx="3352800" cy="581025"/>
          </a:xfrm>
          <a:prstGeom prst="rect">
            <a:avLst/>
          </a:prstGeom>
          <a:solidFill>
            <a:srgbClr val="373737"/>
          </a:solidFill>
        </p:spPr>
        <p:txBody>
          <a:bodyPr wrap="square" lIns="0" tIns="9525" rIns="0" bIns="0" rtlCol="0" vert="horz">
            <a:spAutoFit/>
          </a:bodyPr>
          <a:lstStyle/>
          <a:p>
            <a:pPr marL="76200">
              <a:lnSpc>
                <a:spcPct val="100000"/>
              </a:lnSpc>
              <a:spcBef>
                <a:spcPts val="75"/>
              </a:spcBef>
              <a:tabLst>
                <a:tab pos="2362200" algn="l"/>
                <a:tab pos="3048000" algn="l"/>
              </a:tabLst>
            </a:pPr>
            <a:r>
              <a:rPr dirty="0" sz="3000">
                <a:solidFill>
                  <a:srgbClr val="FFFFFF"/>
                </a:solidFill>
                <a:latin typeface="Courier New"/>
                <a:cs typeface="Courier New"/>
              </a:rPr>
              <a:t>PTE.Valid	==	0</a:t>
            </a:r>
            <a:endParaRPr sz="3000">
              <a:latin typeface="Courier New"/>
              <a:cs typeface="Courier New"/>
            </a:endParaRPr>
          </a:p>
        </p:txBody>
      </p:sp>
      <p:grpSp>
        <p:nvGrpSpPr>
          <p:cNvPr id="5" name="object 5"/>
          <p:cNvGrpSpPr/>
          <p:nvPr/>
        </p:nvGrpSpPr>
        <p:grpSpPr>
          <a:xfrm>
            <a:off x="4701182" y="1415063"/>
            <a:ext cx="447040" cy="447040"/>
            <a:chOff x="4701182" y="1415063"/>
            <a:chExt cx="447040" cy="447040"/>
          </a:xfrm>
        </p:grpSpPr>
        <p:pic>
          <p:nvPicPr>
            <p:cNvPr id="6" name="object 6"/>
            <p:cNvPicPr/>
            <p:nvPr/>
          </p:nvPicPr>
          <p:blipFill>
            <a:blip r:embed="rId3" cstate="print"/>
            <a:stretch>
              <a:fillRect/>
            </a:stretch>
          </p:blipFill>
          <p:spPr>
            <a:xfrm>
              <a:off x="4701182" y="1415063"/>
              <a:ext cx="446484" cy="446484"/>
            </a:xfrm>
            <a:prstGeom prst="rect">
              <a:avLst/>
            </a:prstGeom>
          </p:spPr>
        </p:pic>
        <p:sp>
          <p:nvSpPr>
            <p:cNvPr id="7" name="object 7"/>
            <p:cNvSpPr/>
            <p:nvPr/>
          </p:nvSpPr>
          <p:spPr>
            <a:xfrm>
              <a:off x="4701171" y="1415071"/>
              <a:ext cx="447040" cy="447040"/>
            </a:xfrm>
            <a:custGeom>
              <a:avLst/>
              <a:gdLst/>
              <a:ahLst/>
              <a:cxnLst/>
              <a:rect l="l" t="t" r="r" b="b"/>
              <a:pathLst>
                <a:path w="447039" h="447039">
                  <a:moveTo>
                    <a:pt x="390677" y="215874"/>
                  </a:moveTo>
                  <a:lnTo>
                    <a:pt x="387553" y="208838"/>
                  </a:lnTo>
                  <a:lnTo>
                    <a:pt x="382079" y="203923"/>
                  </a:lnTo>
                  <a:lnTo>
                    <a:pt x="379501" y="201345"/>
                  </a:lnTo>
                  <a:lnTo>
                    <a:pt x="379501" y="223240"/>
                  </a:lnTo>
                  <a:lnTo>
                    <a:pt x="378231" y="229273"/>
                  </a:lnTo>
                  <a:lnTo>
                    <a:pt x="374421" y="234442"/>
                  </a:lnTo>
                  <a:lnTo>
                    <a:pt x="285127" y="323697"/>
                  </a:lnTo>
                  <a:lnTo>
                    <a:pt x="282181" y="326263"/>
                  </a:lnTo>
                  <a:lnTo>
                    <a:pt x="278765" y="327418"/>
                  </a:lnTo>
                  <a:lnTo>
                    <a:pt x="267741" y="327418"/>
                  </a:lnTo>
                  <a:lnTo>
                    <a:pt x="260451" y="321386"/>
                  </a:lnTo>
                  <a:lnTo>
                    <a:pt x="260451" y="256349"/>
                  </a:lnTo>
                  <a:lnTo>
                    <a:pt x="257111" y="253009"/>
                  </a:lnTo>
                  <a:lnTo>
                    <a:pt x="73634" y="253009"/>
                  </a:lnTo>
                  <a:lnTo>
                    <a:pt x="66979" y="246341"/>
                  </a:lnTo>
                  <a:lnTo>
                    <a:pt x="66979" y="200139"/>
                  </a:lnTo>
                  <a:lnTo>
                    <a:pt x="73634" y="193471"/>
                  </a:lnTo>
                  <a:lnTo>
                    <a:pt x="257111" y="193471"/>
                  </a:lnTo>
                  <a:lnTo>
                    <a:pt x="260451" y="190131"/>
                  </a:lnTo>
                  <a:lnTo>
                    <a:pt x="260451" y="125082"/>
                  </a:lnTo>
                  <a:lnTo>
                    <a:pt x="267741" y="119062"/>
                  </a:lnTo>
                  <a:lnTo>
                    <a:pt x="275412" y="119062"/>
                  </a:lnTo>
                  <a:lnTo>
                    <a:pt x="278765" y="119062"/>
                  </a:lnTo>
                  <a:lnTo>
                    <a:pt x="374421" y="212039"/>
                  </a:lnTo>
                  <a:lnTo>
                    <a:pt x="379501" y="223240"/>
                  </a:lnTo>
                  <a:lnTo>
                    <a:pt x="379501" y="201345"/>
                  </a:lnTo>
                  <a:lnTo>
                    <a:pt x="297218" y="119062"/>
                  </a:lnTo>
                  <a:lnTo>
                    <a:pt x="292531" y="114376"/>
                  </a:lnTo>
                  <a:lnTo>
                    <a:pt x="287731" y="110210"/>
                  </a:lnTo>
                  <a:lnTo>
                    <a:pt x="281660" y="107899"/>
                  </a:lnTo>
                  <a:lnTo>
                    <a:pt x="275412" y="107899"/>
                  </a:lnTo>
                  <a:lnTo>
                    <a:pt x="265252" y="109943"/>
                  </a:lnTo>
                  <a:lnTo>
                    <a:pt x="256946" y="115544"/>
                  </a:lnTo>
                  <a:lnTo>
                    <a:pt x="251345" y="123825"/>
                  </a:lnTo>
                  <a:lnTo>
                    <a:pt x="249288" y="133985"/>
                  </a:lnTo>
                  <a:lnTo>
                    <a:pt x="249288" y="182308"/>
                  </a:lnTo>
                  <a:lnTo>
                    <a:pt x="81864" y="182308"/>
                  </a:lnTo>
                  <a:lnTo>
                    <a:pt x="71729" y="184365"/>
                  </a:lnTo>
                  <a:lnTo>
                    <a:pt x="63449" y="189953"/>
                  </a:lnTo>
                  <a:lnTo>
                    <a:pt x="57861" y="198234"/>
                  </a:lnTo>
                  <a:lnTo>
                    <a:pt x="55816" y="208356"/>
                  </a:lnTo>
                  <a:lnTo>
                    <a:pt x="55816" y="238125"/>
                  </a:lnTo>
                  <a:lnTo>
                    <a:pt x="57861" y="248246"/>
                  </a:lnTo>
                  <a:lnTo>
                    <a:pt x="63449" y="256527"/>
                  </a:lnTo>
                  <a:lnTo>
                    <a:pt x="71729" y="262115"/>
                  </a:lnTo>
                  <a:lnTo>
                    <a:pt x="81864" y="264172"/>
                  </a:lnTo>
                  <a:lnTo>
                    <a:pt x="249288" y="264172"/>
                  </a:lnTo>
                  <a:lnTo>
                    <a:pt x="249288" y="312496"/>
                  </a:lnTo>
                  <a:lnTo>
                    <a:pt x="251345" y="322630"/>
                  </a:lnTo>
                  <a:lnTo>
                    <a:pt x="256946" y="330923"/>
                  </a:lnTo>
                  <a:lnTo>
                    <a:pt x="265252" y="336524"/>
                  </a:lnTo>
                  <a:lnTo>
                    <a:pt x="275412" y="338582"/>
                  </a:lnTo>
                  <a:lnTo>
                    <a:pt x="281660" y="338582"/>
                  </a:lnTo>
                  <a:lnTo>
                    <a:pt x="287693" y="336270"/>
                  </a:lnTo>
                  <a:lnTo>
                    <a:pt x="292493" y="332105"/>
                  </a:lnTo>
                  <a:lnTo>
                    <a:pt x="297180" y="327418"/>
                  </a:lnTo>
                  <a:lnTo>
                    <a:pt x="382079" y="242544"/>
                  </a:lnTo>
                  <a:lnTo>
                    <a:pt x="387553" y="237604"/>
                  </a:lnTo>
                  <a:lnTo>
                    <a:pt x="390677" y="230606"/>
                  </a:lnTo>
                  <a:lnTo>
                    <a:pt x="390677" y="215874"/>
                  </a:lnTo>
                  <a:close/>
                </a:path>
                <a:path w="447039" h="447039">
                  <a:moveTo>
                    <a:pt x="446493" y="29768"/>
                  </a:moveTo>
                  <a:lnTo>
                    <a:pt x="444144" y="18173"/>
                  </a:lnTo>
                  <a:lnTo>
                    <a:pt x="439420" y="11163"/>
                  </a:lnTo>
                  <a:lnTo>
                    <a:pt x="437769" y="8712"/>
                  </a:lnTo>
                  <a:lnTo>
                    <a:pt x="435330" y="7073"/>
                  </a:lnTo>
                  <a:lnTo>
                    <a:pt x="435330" y="29768"/>
                  </a:lnTo>
                  <a:lnTo>
                    <a:pt x="435330" y="416712"/>
                  </a:lnTo>
                  <a:lnTo>
                    <a:pt x="433870" y="423951"/>
                  </a:lnTo>
                  <a:lnTo>
                    <a:pt x="429882" y="429869"/>
                  </a:lnTo>
                  <a:lnTo>
                    <a:pt x="423964" y="433857"/>
                  </a:lnTo>
                  <a:lnTo>
                    <a:pt x="416725" y="435317"/>
                  </a:lnTo>
                  <a:lnTo>
                    <a:pt x="29768" y="435317"/>
                  </a:lnTo>
                  <a:lnTo>
                    <a:pt x="22529" y="433857"/>
                  </a:lnTo>
                  <a:lnTo>
                    <a:pt x="16611" y="429869"/>
                  </a:lnTo>
                  <a:lnTo>
                    <a:pt x="12623" y="423951"/>
                  </a:lnTo>
                  <a:lnTo>
                    <a:pt x="11163" y="416712"/>
                  </a:lnTo>
                  <a:lnTo>
                    <a:pt x="11163" y="29768"/>
                  </a:lnTo>
                  <a:lnTo>
                    <a:pt x="12623" y="22529"/>
                  </a:lnTo>
                  <a:lnTo>
                    <a:pt x="16611" y="16611"/>
                  </a:lnTo>
                  <a:lnTo>
                    <a:pt x="22529" y="12623"/>
                  </a:lnTo>
                  <a:lnTo>
                    <a:pt x="29768" y="11163"/>
                  </a:lnTo>
                  <a:lnTo>
                    <a:pt x="416725" y="11163"/>
                  </a:lnTo>
                  <a:lnTo>
                    <a:pt x="423964" y="12623"/>
                  </a:lnTo>
                  <a:lnTo>
                    <a:pt x="429882" y="16611"/>
                  </a:lnTo>
                  <a:lnTo>
                    <a:pt x="433870" y="22529"/>
                  </a:lnTo>
                  <a:lnTo>
                    <a:pt x="435330" y="29768"/>
                  </a:lnTo>
                  <a:lnTo>
                    <a:pt x="435330" y="7073"/>
                  </a:lnTo>
                  <a:lnTo>
                    <a:pt x="428307" y="2336"/>
                  </a:lnTo>
                  <a:lnTo>
                    <a:pt x="416725" y="0"/>
                  </a:lnTo>
                  <a:lnTo>
                    <a:pt x="29768" y="0"/>
                  </a:lnTo>
                  <a:lnTo>
                    <a:pt x="18186" y="2336"/>
                  </a:lnTo>
                  <a:lnTo>
                    <a:pt x="8724" y="8712"/>
                  </a:lnTo>
                  <a:lnTo>
                    <a:pt x="2336" y="18173"/>
                  </a:lnTo>
                  <a:lnTo>
                    <a:pt x="0" y="29768"/>
                  </a:lnTo>
                  <a:lnTo>
                    <a:pt x="0" y="416712"/>
                  </a:lnTo>
                  <a:lnTo>
                    <a:pt x="2336" y="428307"/>
                  </a:lnTo>
                  <a:lnTo>
                    <a:pt x="8724" y="437769"/>
                  </a:lnTo>
                  <a:lnTo>
                    <a:pt x="18186" y="444144"/>
                  </a:lnTo>
                  <a:lnTo>
                    <a:pt x="29768" y="446481"/>
                  </a:lnTo>
                  <a:lnTo>
                    <a:pt x="416725" y="446481"/>
                  </a:lnTo>
                  <a:lnTo>
                    <a:pt x="428307" y="444144"/>
                  </a:lnTo>
                  <a:lnTo>
                    <a:pt x="437769" y="437769"/>
                  </a:lnTo>
                  <a:lnTo>
                    <a:pt x="439420" y="435317"/>
                  </a:lnTo>
                  <a:lnTo>
                    <a:pt x="444144" y="428307"/>
                  </a:lnTo>
                  <a:lnTo>
                    <a:pt x="446493" y="416712"/>
                  </a:lnTo>
                  <a:lnTo>
                    <a:pt x="446493" y="29768"/>
                  </a:lnTo>
                  <a:close/>
                </a:path>
              </a:pathLst>
            </a:custGeom>
            <a:solidFill>
              <a:srgbClr val="414141">
                <a:alpha val="19999"/>
              </a:srgbClr>
            </a:solidFill>
          </p:spPr>
          <p:txBody>
            <a:bodyPr wrap="square" lIns="0" tIns="0" rIns="0" bIns="0" rtlCol="0"/>
            <a:lstStyle/>
            <a:p/>
          </p:txBody>
        </p:sp>
        <p:sp>
          <p:nvSpPr>
            <p:cNvPr id="8" name="object 8"/>
            <p:cNvSpPr/>
            <p:nvPr/>
          </p:nvSpPr>
          <p:spPr>
            <a:xfrm>
              <a:off x="4768155" y="1534233"/>
              <a:ext cx="313055" cy="208279"/>
            </a:xfrm>
            <a:custGeom>
              <a:avLst/>
              <a:gdLst/>
              <a:ahLst/>
              <a:cxnLst/>
              <a:rect l="l" t="t" r="r" b="b"/>
              <a:pathLst>
                <a:path w="313054" h="208280">
                  <a:moveTo>
                    <a:pt x="210240" y="208144"/>
                  </a:moveTo>
                  <a:lnTo>
                    <a:pt x="202210" y="206898"/>
                  </a:lnTo>
                  <a:lnTo>
                    <a:pt x="195981" y="201669"/>
                  </a:lnTo>
                  <a:lnTo>
                    <a:pt x="193476" y="193331"/>
                  </a:lnTo>
                  <a:lnTo>
                    <a:pt x="193476" y="137186"/>
                  </a:lnTo>
                  <a:lnTo>
                    <a:pt x="190127" y="133837"/>
                  </a:lnTo>
                  <a:lnTo>
                    <a:pt x="6660" y="133837"/>
                  </a:lnTo>
                  <a:lnTo>
                    <a:pt x="0" y="127177"/>
                  </a:lnTo>
                  <a:lnTo>
                    <a:pt x="0" y="80966"/>
                  </a:lnTo>
                  <a:lnTo>
                    <a:pt x="6660" y="74306"/>
                  </a:lnTo>
                  <a:lnTo>
                    <a:pt x="190127" y="74306"/>
                  </a:lnTo>
                  <a:lnTo>
                    <a:pt x="193476" y="70957"/>
                  </a:lnTo>
                  <a:lnTo>
                    <a:pt x="193476" y="14812"/>
                  </a:lnTo>
                  <a:lnTo>
                    <a:pt x="195981" y="6475"/>
                  </a:lnTo>
                  <a:lnTo>
                    <a:pt x="202210" y="1245"/>
                  </a:lnTo>
                  <a:lnTo>
                    <a:pt x="210240" y="0"/>
                  </a:lnTo>
                  <a:lnTo>
                    <a:pt x="218144" y="3613"/>
                  </a:lnTo>
                  <a:lnTo>
                    <a:pt x="307441" y="92872"/>
                  </a:lnTo>
                  <a:lnTo>
                    <a:pt x="311250" y="98036"/>
                  </a:lnTo>
                  <a:lnTo>
                    <a:pt x="312520" y="104072"/>
                  </a:lnTo>
                  <a:lnTo>
                    <a:pt x="311250" y="110107"/>
                  </a:lnTo>
                  <a:lnTo>
                    <a:pt x="307441" y="115271"/>
                  </a:lnTo>
                  <a:lnTo>
                    <a:pt x="218144" y="204531"/>
                  </a:lnTo>
                  <a:lnTo>
                    <a:pt x="210240" y="208144"/>
                  </a:lnTo>
                  <a:close/>
                </a:path>
              </a:pathLst>
            </a:custGeom>
            <a:solidFill>
              <a:srgbClr val="FAFAFA"/>
            </a:solidFill>
          </p:spPr>
          <p:txBody>
            <a:bodyPr wrap="square" lIns="0" tIns="0" rIns="0" bIns="0" rtlCol="0"/>
            <a:lstStyle/>
            <a:p/>
          </p:txBody>
        </p:sp>
      </p:grpSp>
      <p:sp>
        <p:nvSpPr>
          <p:cNvPr id="9" name="object 9"/>
          <p:cNvSpPr txBox="1"/>
          <p:nvPr/>
        </p:nvSpPr>
        <p:spPr>
          <a:xfrm>
            <a:off x="5285766" y="1406530"/>
            <a:ext cx="2315845" cy="482600"/>
          </a:xfrm>
          <a:prstGeom prst="rect">
            <a:avLst/>
          </a:prstGeom>
        </p:spPr>
        <p:txBody>
          <a:bodyPr wrap="square" lIns="0" tIns="12700" rIns="0" bIns="0" rtlCol="0" vert="horz">
            <a:spAutoFit/>
          </a:bodyPr>
          <a:lstStyle/>
          <a:p>
            <a:pPr marL="12700">
              <a:lnSpc>
                <a:spcPct val="100000"/>
              </a:lnSpc>
              <a:spcBef>
                <a:spcPts val="100"/>
              </a:spcBef>
              <a:tabLst>
                <a:tab pos="1192530" algn="l"/>
              </a:tabLst>
            </a:pPr>
            <a:r>
              <a:rPr dirty="0" sz="3000" spc="225">
                <a:solidFill>
                  <a:srgbClr val="FFFFFF"/>
                </a:solidFill>
                <a:latin typeface="Arial MT"/>
                <a:cs typeface="Arial MT"/>
              </a:rPr>
              <a:t>Man</a:t>
            </a:r>
            <a:r>
              <a:rPr dirty="0" sz="3000">
                <a:solidFill>
                  <a:srgbClr val="FFFFFF"/>
                </a:solidFill>
                <a:latin typeface="Arial MT"/>
                <a:cs typeface="Arial MT"/>
              </a:rPr>
              <a:t>y	</a:t>
            </a:r>
            <a:r>
              <a:rPr dirty="0" sz="3000" spc="225">
                <a:solidFill>
                  <a:srgbClr val="FFFFFF"/>
                </a:solidFill>
                <a:latin typeface="Arial MT"/>
                <a:cs typeface="Arial MT"/>
              </a:rPr>
              <a:t>case</a:t>
            </a:r>
            <a:r>
              <a:rPr dirty="0" sz="3000">
                <a:solidFill>
                  <a:srgbClr val="FFFFFF"/>
                </a:solidFill>
                <a:latin typeface="Arial MT"/>
                <a:cs typeface="Arial MT"/>
              </a:rPr>
              <a:t>s</a:t>
            </a:r>
            <a:endParaRPr sz="3000">
              <a:latin typeface="Arial MT"/>
              <a:cs typeface="Arial MT"/>
            </a:endParaRPr>
          </a:p>
        </p:txBody>
      </p:sp>
      <p:pic>
        <p:nvPicPr>
          <p:cNvPr id="10" name="object 10"/>
          <p:cNvPicPr/>
          <p:nvPr/>
        </p:nvPicPr>
        <p:blipFill>
          <a:blip r:embed="rId4" cstate="print"/>
          <a:stretch>
            <a:fillRect/>
          </a:stretch>
        </p:blipFill>
        <p:spPr>
          <a:xfrm>
            <a:off x="1128712" y="2195518"/>
            <a:ext cx="123825" cy="123824"/>
          </a:xfrm>
          <a:prstGeom prst="rect">
            <a:avLst/>
          </a:prstGeom>
        </p:spPr>
      </p:pic>
      <p:grpSp>
        <p:nvGrpSpPr>
          <p:cNvPr id="11" name="object 11"/>
          <p:cNvGrpSpPr/>
          <p:nvPr/>
        </p:nvGrpSpPr>
        <p:grpSpPr>
          <a:xfrm>
            <a:off x="1447505" y="1997725"/>
            <a:ext cx="436880" cy="434975"/>
            <a:chOff x="1447505" y="1997725"/>
            <a:chExt cx="436880" cy="434975"/>
          </a:xfrm>
        </p:grpSpPr>
        <p:pic>
          <p:nvPicPr>
            <p:cNvPr id="12" name="object 12"/>
            <p:cNvPicPr/>
            <p:nvPr/>
          </p:nvPicPr>
          <p:blipFill>
            <a:blip r:embed="rId5" cstate="print"/>
            <a:stretch>
              <a:fillRect/>
            </a:stretch>
          </p:blipFill>
          <p:spPr>
            <a:xfrm>
              <a:off x="1449585" y="1997725"/>
              <a:ext cx="431601" cy="415974"/>
            </a:xfrm>
            <a:prstGeom prst="rect">
              <a:avLst/>
            </a:prstGeom>
          </p:spPr>
        </p:pic>
        <p:sp>
          <p:nvSpPr>
            <p:cNvPr id="13" name="object 13"/>
            <p:cNvSpPr/>
            <p:nvPr/>
          </p:nvSpPr>
          <p:spPr>
            <a:xfrm>
              <a:off x="1478681" y="2082074"/>
              <a:ext cx="402590" cy="332105"/>
            </a:xfrm>
            <a:custGeom>
              <a:avLst/>
              <a:gdLst/>
              <a:ahLst/>
              <a:cxnLst/>
              <a:rect l="l" t="t" r="r" b="b"/>
              <a:pathLst>
                <a:path w="402589" h="332105">
                  <a:moveTo>
                    <a:pt x="186704" y="331626"/>
                  </a:moveTo>
                  <a:lnTo>
                    <a:pt x="143727" y="327896"/>
                  </a:lnTo>
                  <a:lnTo>
                    <a:pt x="101685" y="316576"/>
                  </a:lnTo>
                  <a:lnTo>
                    <a:pt x="62462" y="297470"/>
                  </a:lnTo>
                  <a:lnTo>
                    <a:pt x="27939" y="270380"/>
                  </a:lnTo>
                  <a:lnTo>
                    <a:pt x="0" y="235111"/>
                  </a:lnTo>
                  <a:lnTo>
                    <a:pt x="36109" y="272918"/>
                  </a:lnTo>
                  <a:lnTo>
                    <a:pt x="80032" y="299539"/>
                  </a:lnTo>
                  <a:lnTo>
                    <a:pt x="128754" y="315284"/>
                  </a:lnTo>
                  <a:lnTo>
                    <a:pt x="179263" y="320464"/>
                  </a:lnTo>
                  <a:lnTo>
                    <a:pt x="221377" y="316900"/>
                  </a:lnTo>
                  <a:lnTo>
                    <a:pt x="261118" y="306465"/>
                  </a:lnTo>
                  <a:lnTo>
                    <a:pt x="297512" y="289541"/>
                  </a:lnTo>
                  <a:lnTo>
                    <a:pt x="329579" y="266513"/>
                  </a:lnTo>
                  <a:lnTo>
                    <a:pt x="357863" y="235277"/>
                  </a:lnTo>
                  <a:lnTo>
                    <a:pt x="378367" y="198843"/>
                  </a:lnTo>
                  <a:lnTo>
                    <a:pt x="390849" y="157735"/>
                  </a:lnTo>
                  <a:lnTo>
                    <a:pt x="395064" y="112476"/>
                  </a:lnTo>
                  <a:lnTo>
                    <a:pt x="393138" y="81523"/>
                  </a:lnTo>
                  <a:lnTo>
                    <a:pt x="387413" y="52345"/>
                  </a:lnTo>
                  <a:lnTo>
                    <a:pt x="377970" y="25114"/>
                  </a:lnTo>
                  <a:lnTo>
                    <a:pt x="364889" y="0"/>
                  </a:lnTo>
                  <a:lnTo>
                    <a:pt x="381189" y="27046"/>
                  </a:lnTo>
                  <a:lnTo>
                    <a:pt x="392962" y="56838"/>
                  </a:lnTo>
                  <a:lnTo>
                    <a:pt x="400102" y="89120"/>
                  </a:lnTo>
                  <a:lnTo>
                    <a:pt x="402505" y="123638"/>
                  </a:lnTo>
                  <a:lnTo>
                    <a:pt x="398290" y="168897"/>
                  </a:lnTo>
                  <a:lnTo>
                    <a:pt x="385809" y="210005"/>
                  </a:lnTo>
                  <a:lnTo>
                    <a:pt x="365304" y="246439"/>
                  </a:lnTo>
                  <a:lnTo>
                    <a:pt x="337021" y="277676"/>
                  </a:lnTo>
                  <a:lnTo>
                    <a:pt x="304953" y="300703"/>
                  </a:lnTo>
                  <a:lnTo>
                    <a:pt x="268560" y="317627"/>
                  </a:lnTo>
                  <a:lnTo>
                    <a:pt x="228818" y="328062"/>
                  </a:lnTo>
                  <a:lnTo>
                    <a:pt x="186704" y="331626"/>
                  </a:lnTo>
                  <a:close/>
                </a:path>
              </a:pathLst>
            </a:custGeom>
            <a:solidFill>
              <a:srgbClr val="EB8F00"/>
            </a:solidFill>
          </p:spPr>
          <p:txBody>
            <a:bodyPr wrap="square" lIns="0" tIns="0" rIns="0" bIns="0" rtlCol="0"/>
            <a:lstStyle/>
            <a:p/>
          </p:txBody>
        </p:sp>
        <p:sp>
          <p:nvSpPr>
            <p:cNvPr id="14" name="object 14"/>
            <p:cNvSpPr/>
            <p:nvPr/>
          </p:nvSpPr>
          <p:spPr>
            <a:xfrm>
              <a:off x="1626207" y="2251738"/>
              <a:ext cx="81915" cy="128270"/>
            </a:xfrm>
            <a:custGeom>
              <a:avLst/>
              <a:gdLst/>
              <a:ahLst/>
              <a:cxnLst/>
              <a:rect l="l" t="t" r="r" b="b"/>
              <a:pathLst>
                <a:path w="81914" h="128269">
                  <a:moveTo>
                    <a:pt x="40667" y="128215"/>
                  </a:moveTo>
                  <a:lnTo>
                    <a:pt x="24884" y="124948"/>
                  </a:lnTo>
                  <a:lnTo>
                    <a:pt x="11989" y="116225"/>
                  </a:lnTo>
                  <a:lnTo>
                    <a:pt x="3267" y="103330"/>
                  </a:lnTo>
                  <a:lnTo>
                    <a:pt x="0" y="87548"/>
                  </a:lnTo>
                  <a:lnTo>
                    <a:pt x="0" y="40667"/>
                  </a:lnTo>
                  <a:lnTo>
                    <a:pt x="3193" y="24832"/>
                  </a:lnTo>
                  <a:lnTo>
                    <a:pt x="11906" y="11906"/>
                  </a:lnTo>
                  <a:lnTo>
                    <a:pt x="24832" y="3193"/>
                  </a:lnTo>
                  <a:lnTo>
                    <a:pt x="40667" y="0"/>
                  </a:lnTo>
                  <a:lnTo>
                    <a:pt x="56502" y="3193"/>
                  </a:lnTo>
                  <a:lnTo>
                    <a:pt x="69428" y="11906"/>
                  </a:lnTo>
                  <a:lnTo>
                    <a:pt x="78140" y="24832"/>
                  </a:lnTo>
                  <a:lnTo>
                    <a:pt x="81334" y="40667"/>
                  </a:lnTo>
                  <a:lnTo>
                    <a:pt x="81334" y="87585"/>
                  </a:lnTo>
                  <a:lnTo>
                    <a:pt x="78067" y="103362"/>
                  </a:lnTo>
                  <a:lnTo>
                    <a:pt x="69344" y="116244"/>
                  </a:lnTo>
                  <a:lnTo>
                    <a:pt x="56450" y="124954"/>
                  </a:lnTo>
                  <a:lnTo>
                    <a:pt x="40667" y="128215"/>
                  </a:lnTo>
                  <a:close/>
                </a:path>
              </a:pathLst>
            </a:custGeom>
            <a:solidFill>
              <a:srgbClr val="412A0D"/>
            </a:solidFill>
          </p:spPr>
          <p:txBody>
            <a:bodyPr wrap="square" lIns="0" tIns="0" rIns="0" bIns="0" rtlCol="0"/>
            <a:lstStyle/>
            <a:p/>
          </p:txBody>
        </p:sp>
        <p:sp>
          <p:nvSpPr>
            <p:cNvPr id="15" name="object 15"/>
            <p:cNvSpPr/>
            <p:nvPr/>
          </p:nvSpPr>
          <p:spPr>
            <a:xfrm>
              <a:off x="1535855" y="2127280"/>
              <a:ext cx="96520" cy="116205"/>
            </a:xfrm>
            <a:custGeom>
              <a:avLst/>
              <a:gdLst/>
              <a:ahLst/>
              <a:cxnLst/>
              <a:rect l="l" t="t" r="r" b="b"/>
              <a:pathLst>
                <a:path w="96519" h="116205">
                  <a:moveTo>
                    <a:pt x="42354" y="115974"/>
                  </a:moveTo>
                  <a:lnTo>
                    <a:pt x="34764" y="115974"/>
                  </a:lnTo>
                  <a:lnTo>
                    <a:pt x="27323" y="113779"/>
                  </a:lnTo>
                  <a:lnTo>
                    <a:pt x="20923" y="109686"/>
                  </a:lnTo>
                  <a:lnTo>
                    <a:pt x="7684" y="96599"/>
                  </a:lnTo>
                  <a:lnTo>
                    <a:pt x="287" y="78330"/>
                  </a:lnTo>
                  <a:lnTo>
                    <a:pt x="0" y="56474"/>
                  </a:lnTo>
                  <a:lnTo>
                    <a:pt x="8087" y="32630"/>
                  </a:lnTo>
                  <a:lnTo>
                    <a:pt x="17840" y="18114"/>
                  </a:lnTo>
                  <a:lnTo>
                    <a:pt x="29155" y="7943"/>
                  </a:lnTo>
                  <a:lnTo>
                    <a:pt x="41406" y="1959"/>
                  </a:lnTo>
                  <a:lnTo>
                    <a:pt x="53963" y="0"/>
                  </a:lnTo>
                  <a:lnTo>
                    <a:pt x="61553" y="0"/>
                  </a:lnTo>
                  <a:lnTo>
                    <a:pt x="96030" y="37644"/>
                  </a:lnTo>
                  <a:lnTo>
                    <a:pt x="96318" y="59499"/>
                  </a:lnTo>
                  <a:lnTo>
                    <a:pt x="88231" y="83343"/>
                  </a:lnTo>
                  <a:lnTo>
                    <a:pt x="78473" y="97860"/>
                  </a:lnTo>
                  <a:lnTo>
                    <a:pt x="67148" y="108030"/>
                  </a:lnTo>
                  <a:lnTo>
                    <a:pt x="54896" y="114015"/>
                  </a:lnTo>
                  <a:lnTo>
                    <a:pt x="42354" y="115974"/>
                  </a:lnTo>
                  <a:close/>
                </a:path>
              </a:pathLst>
            </a:custGeom>
            <a:solidFill>
              <a:srgbClr val="FFFFFF"/>
            </a:solidFill>
          </p:spPr>
          <p:txBody>
            <a:bodyPr wrap="square" lIns="0" tIns="0" rIns="0" bIns="0" rtlCol="0"/>
            <a:lstStyle/>
            <a:p/>
          </p:txBody>
        </p:sp>
        <p:pic>
          <p:nvPicPr>
            <p:cNvPr id="16" name="object 16"/>
            <p:cNvPicPr/>
            <p:nvPr/>
          </p:nvPicPr>
          <p:blipFill>
            <a:blip r:embed="rId6" cstate="print"/>
            <a:stretch>
              <a:fillRect/>
            </a:stretch>
          </p:blipFill>
          <p:spPr>
            <a:xfrm>
              <a:off x="1715113" y="2235441"/>
              <a:ext cx="169158" cy="196750"/>
            </a:xfrm>
            <a:prstGeom prst="rect">
              <a:avLst/>
            </a:prstGeom>
          </p:spPr>
        </p:pic>
        <p:sp>
          <p:nvSpPr>
            <p:cNvPr id="17" name="object 17"/>
            <p:cNvSpPr/>
            <p:nvPr/>
          </p:nvSpPr>
          <p:spPr>
            <a:xfrm>
              <a:off x="1809597" y="2238501"/>
              <a:ext cx="68580" cy="106680"/>
            </a:xfrm>
            <a:custGeom>
              <a:avLst/>
              <a:gdLst/>
              <a:ahLst/>
              <a:cxnLst/>
              <a:rect l="l" t="t" r="r" b="b"/>
              <a:pathLst>
                <a:path w="68580" h="106680">
                  <a:moveTo>
                    <a:pt x="33147" y="29210"/>
                  </a:moveTo>
                  <a:lnTo>
                    <a:pt x="33108" y="25450"/>
                  </a:lnTo>
                  <a:lnTo>
                    <a:pt x="32296" y="21767"/>
                  </a:lnTo>
                  <a:lnTo>
                    <a:pt x="30734" y="18376"/>
                  </a:lnTo>
                  <a:lnTo>
                    <a:pt x="29591" y="26619"/>
                  </a:lnTo>
                  <a:lnTo>
                    <a:pt x="26898" y="38163"/>
                  </a:lnTo>
                  <a:lnTo>
                    <a:pt x="23710" y="49568"/>
                  </a:lnTo>
                  <a:lnTo>
                    <a:pt x="21094" y="57365"/>
                  </a:lnTo>
                  <a:lnTo>
                    <a:pt x="13296" y="73050"/>
                  </a:lnTo>
                  <a:lnTo>
                    <a:pt x="50" y="92011"/>
                  </a:lnTo>
                  <a:lnTo>
                    <a:pt x="0" y="96329"/>
                  </a:lnTo>
                  <a:lnTo>
                    <a:pt x="26377" y="61569"/>
                  </a:lnTo>
                  <a:lnTo>
                    <a:pt x="32423" y="37477"/>
                  </a:lnTo>
                  <a:lnTo>
                    <a:pt x="33147" y="29210"/>
                  </a:lnTo>
                  <a:close/>
                </a:path>
                <a:path w="68580" h="106680">
                  <a:moveTo>
                    <a:pt x="68389" y="25298"/>
                  </a:moveTo>
                  <a:lnTo>
                    <a:pt x="68021" y="19405"/>
                  </a:lnTo>
                  <a:lnTo>
                    <a:pt x="66205" y="11264"/>
                  </a:lnTo>
                  <a:lnTo>
                    <a:pt x="62191" y="3822"/>
                  </a:lnTo>
                  <a:lnTo>
                    <a:pt x="55206" y="0"/>
                  </a:lnTo>
                  <a:lnTo>
                    <a:pt x="58877" y="3873"/>
                  </a:lnTo>
                  <a:lnTo>
                    <a:pt x="61544" y="13233"/>
                  </a:lnTo>
                  <a:lnTo>
                    <a:pt x="56438" y="53238"/>
                  </a:lnTo>
                  <a:lnTo>
                    <a:pt x="40563" y="89573"/>
                  </a:lnTo>
                  <a:lnTo>
                    <a:pt x="33959" y="101053"/>
                  </a:lnTo>
                  <a:lnTo>
                    <a:pt x="33477" y="106413"/>
                  </a:lnTo>
                  <a:lnTo>
                    <a:pt x="63588" y="55067"/>
                  </a:lnTo>
                  <a:lnTo>
                    <a:pt x="67767" y="32816"/>
                  </a:lnTo>
                  <a:lnTo>
                    <a:pt x="68389" y="25298"/>
                  </a:lnTo>
                  <a:close/>
                </a:path>
              </a:pathLst>
            </a:custGeom>
            <a:solidFill>
              <a:srgbClr val="EC6B2F"/>
            </a:solidFill>
          </p:spPr>
          <p:txBody>
            <a:bodyPr wrap="square" lIns="0" tIns="0" rIns="0" bIns="0" rtlCol="0"/>
            <a:lstStyle/>
            <a:p/>
          </p:txBody>
        </p:sp>
        <p:pic>
          <p:nvPicPr>
            <p:cNvPr id="18" name="object 18"/>
            <p:cNvPicPr/>
            <p:nvPr/>
          </p:nvPicPr>
          <p:blipFill>
            <a:blip r:embed="rId7" cstate="print"/>
            <a:stretch>
              <a:fillRect/>
            </a:stretch>
          </p:blipFill>
          <p:spPr>
            <a:xfrm>
              <a:off x="1447505" y="2235441"/>
              <a:ext cx="169121" cy="196750"/>
            </a:xfrm>
            <a:prstGeom prst="rect">
              <a:avLst/>
            </a:prstGeom>
          </p:spPr>
        </p:pic>
        <p:sp>
          <p:nvSpPr>
            <p:cNvPr id="19" name="object 19"/>
            <p:cNvSpPr/>
            <p:nvPr/>
          </p:nvSpPr>
          <p:spPr>
            <a:xfrm>
              <a:off x="1453781" y="2238501"/>
              <a:ext cx="68580" cy="106680"/>
            </a:xfrm>
            <a:custGeom>
              <a:avLst/>
              <a:gdLst/>
              <a:ahLst/>
              <a:cxnLst/>
              <a:rect l="l" t="t" r="r" b="b"/>
              <a:pathLst>
                <a:path w="68580" h="106680">
                  <a:moveTo>
                    <a:pt x="34899" y="106337"/>
                  </a:moveTo>
                  <a:lnTo>
                    <a:pt x="34429" y="100977"/>
                  </a:lnTo>
                  <a:lnTo>
                    <a:pt x="27813" y="89496"/>
                  </a:lnTo>
                  <a:lnTo>
                    <a:pt x="19011" y="73152"/>
                  </a:lnTo>
                  <a:lnTo>
                    <a:pt x="11950" y="53162"/>
                  </a:lnTo>
                  <a:lnTo>
                    <a:pt x="7035" y="29260"/>
                  </a:lnTo>
                  <a:lnTo>
                    <a:pt x="6832" y="13233"/>
                  </a:lnTo>
                  <a:lnTo>
                    <a:pt x="9486" y="3873"/>
                  </a:lnTo>
                  <a:lnTo>
                    <a:pt x="13131" y="0"/>
                  </a:lnTo>
                  <a:lnTo>
                    <a:pt x="6184" y="3822"/>
                  </a:lnTo>
                  <a:lnTo>
                    <a:pt x="2171" y="11252"/>
                  </a:lnTo>
                  <a:lnTo>
                    <a:pt x="368" y="19367"/>
                  </a:lnTo>
                  <a:lnTo>
                    <a:pt x="0" y="25222"/>
                  </a:lnTo>
                  <a:lnTo>
                    <a:pt x="622" y="32740"/>
                  </a:lnTo>
                  <a:lnTo>
                    <a:pt x="12827" y="77190"/>
                  </a:lnTo>
                  <a:lnTo>
                    <a:pt x="29006" y="104584"/>
                  </a:lnTo>
                  <a:lnTo>
                    <a:pt x="34899" y="106337"/>
                  </a:lnTo>
                  <a:close/>
                </a:path>
                <a:path w="68580" h="106680">
                  <a:moveTo>
                    <a:pt x="68389" y="96329"/>
                  </a:moveTo>
                  <a:lnTo>
                    <a:pt x="68326" y="92011"/>
                  </a:lnTo>
                  <a:lnTo>
                    <a:pt x="55079" y="73050"/>
                  </a:lnTo>
                  <a:lnTo>
                    <a:pt x="47294" y="57365"/>
                  </a:lnTo>
                  <a:lnTo>
                    <a:pt x="44665" y="49568"/>
                  </a:lnTo>
                  <a:lnTo>
                    <a:pt x="41478" y="38163"/>
                  </a:lnTo>
                  <a:lnTo>
                    <a:pt x="38785" y="26619"/>
                  </a:lnTo>
                  <a:lnTo>
                    <a:pt x="37655" y="18376"/>
                  </a:lnTo>
                  <a:lnTo>
                    <a:pt x="36055" y="21767"/>
                  </a:lnTo>
                  <a:lnTo>
                    <a:pt x="35242" y="25450"/>
                  </a:lnTo>
                  <a:lnTo>
                    <a:pt x="35242" y="29210"/>
                  </a:lnTo>
                  <a:lnTo>
                    <a:pt x="50863" y="80391"/>
                  </a:lnTo>
                  <a:lnTo>
                    <a:pt x="64122" y="96786"/>
                  </a:lnTo>
                  <a:lnTo>
                    <a:pt x="68389" y="96329"/>
                  </a:lnTo>
                  <a:close/>
                </a:path>
              </a:pathLst>
            </a:custGeom>
            <a:solidFill>
              <a:srgbClr val="EC6B2F"/>
            </a:solidFill>
          </p:spPr>
          <p:txBody>
            <a:bodyPr wrap="square" lIns="0" tIns="0" rIns="0" bIns="0" rtlCol="0"/>
            <a:lstStyle/>
            <a:p/>
          </p:txBody>
        </p:sp>
        <p:sp>
          <p:nvSpPr>
            <p:cNvPr id="20" name="object 20"/>
            <p:cNvSpPr/>
            <p:nvPr/>
          </p:nvSpPr>
          <p:spPr>
            <a:xfrm>
              <a:off x="1525227" y="2126224"/>
              <a:ext cx="99695" cy="125730"/>
            </a:xfrm>
            <a:custGeom>
              <a:avLst/>
              <a:gdLst/>
              <a:ahLst/>
              <a:cxnLst/>
              <a:rect l="l" t="t" r="r" b="b"/>
              <a:pathLst>
                <a:path w="99694" h="125730">
                  <a:moveTo>
                    <a:pt x="47402" y="125142"/>
                  </a:moveTo>
                  <a:lnTo>
                    <a:pt x="11231" y="104459"/>
                  </a:lnTo>
                  <a:lnTo>
                    <a:pt x="0" y="68698"/>
                  </a:lnTo>
                  <a:lnTo>
                    <a:pt x="297" y="61889"/>
                  </a:lnTo>
                  <a:lnTo>
                    <a:pt x="17609" y="21389"/>
                  </a:lnTo>
                  <a:lnTo>
                    <a:pt x="57133" y="0"/>
                  </a:lnTo>
                  <a:lnTo>
                    <a:pt x="64777" y="647"/>
                  </a:lnTo>
                  <a:lnTo>
                    <a:pt x="64777" y="1726"/>
                  </a:lnTo>
                  <a:lnTo>
                    <a:pt x="57788" y="2423"/>
                  </a:lnTo>
                  <a:lnTo>
                    <a:pt x="51029" y="4204"/>
                  </a:lnTo>
                  <a:lnTo>
                    <a:pt x="20724" y="32049"/>
                  </a:lnTo>
                  <a:lnTo>
                    <a:pt x="10773" y="65187"/>
                  </a:lnTo>
                  <a:lnTo>
                    <a:pt x="10943" y="72131"/>
                  </a:lnTo>
                  <a:lnTo>
                    <a:pt x="29430" y="108063"/>
                  </a:lnTo>
                  <a:lnTo>
                    <a:pt x="55475" y="116100"/>
                  </a:lnTo>
                  <a:lnTo>
                    <a:pt x="62354" y="115062"/>
                  </a:lnTo>
                  <a:lnTo>
                    <a:pt x="94836" y="90261"/>
                  </a:lnTo>
                  <a:lnTo>
                    <a:pt x="98375" y="84176"/>
                  </a:lnTo>
                  <a:lnTo>
                    <a:pt x="99342" y="84660"/>
                  </a:lnTo>
                  <a:lnTo>
                    <a:pt x="71465" y="120067"/>
                  </a:lnTo>
                  <a:lnTo>
                    <a:pt x="56070" y="124881"/>
                  </a:lnTo>
                  <a:lnTo>
                    <a:pt x="47402" y="125142"/>
                  </a:lnTo>
                  <a:close/>
                </a:path>
              </a:pathLst>
            </a:custGeom>
            <a:solidFill>
              <a:srgbClr val="EB8F00"/>
            </a:solidFill>
          </p:spPr>
          <p:txBody>
            <a:bodyPr wrap="square" lIns="0" tIns="0" rIns="0" bIns="0" rtlCol="0"/>
            <a:lstStyle/>
            <a:p/>
          </p:txBody>
        </p:sp>
        <p:sp>
          <p:nvSpPr>
            <p:cNvPr id="21" name="object 21"/>
            <p:cNvSpPr/>
            <p:nvPr/>
          </p:nvSpPr>
          <p:spPr>
            <a:xfrm>
              <a:off x="1701869" y="2127280"/>
              <a:ext cx="96520" cy="116205"/>
            </a:xfrm>
            <a:custGeom>
              <a:avLst/>
              <a:gdLst/>
              <a:ahLst/>
              <a:cxnLst/>
              <a:rect l="l" t="t" r="r" b="b"/>
              <a:pathLst>
                <a:path w="96519" h="116205">
                  <a:moveTo>
                    <a:pt x="61632" y="116011"/>
                  </a:moveTo>
                  <a:lnTo>
                    <a:pt x="54042" y="116011"/>
                  </a:lnTo>
                  <a:lnTo>
                    <a:pt x="41500" y="114036"/>
                  </a:lnTo>
                  <a:lnTo>
                    <a:pt x="29248" y="108025"/>
                  </a:lnTo>
                  <a:lnTo>
                    <a:pt x="17923" y="97850"/>
                  </a:lnTo>
                  <a:lnTo>
                    <a:pt x="8165" y="83380"/>
                  </a:lnTo>
                  <a:lnTo>
                    <a:pt x="0" y="59578"/>
                  </a:lnTo>
                  <a:lnTo>
                    <a:pt x="296" y="37704"/>
                  </a:lnTo>
                  <a:lnTo>
                    <a:pt x="7736" y="19395"/>
                  </a:lnTo>
                  <a:lnTo>
                    <a:pt x="21002" y="6287"/>
                  </a:lnTo>
                  <a:lnTo>
                    <a:pt x="27401" y="2195"/>
                  </a:lnTo>
                  <a:lnTo>
                    <a:pt x="34843" y="0"/>
                  </a:lnTo>
                  <a:lnTo>
                    <a:pt x="42433" y="0"/>
                  </a:lnTo>
                  <a:lnTo>
                    <a:pt x="78556" y="18161"/>
                  </a:lnTo>
                  <a:lnTo>
                    <a:pt x="96428" y="56411"/>
                  </a:lnTo>
                  <a:lnTo>
                    <a:pt x="96137" y="78274"/>
                  </a:lnTo>
                  <a:lnTo>
                    <a:pt x="88723" y="96578"/>
                  </a:lnTo>
                  <a:lnTo>
                    <a:pt x="75473" y="109686"/>
                  </a:lnTo>
                  <a:lnTo>
                    <a:pt x="69073" y="113816"/>
                  </a:lnTo>
                  <a:lnTo>
                    <a:pt x="61632" y="116011"/>
                  </a:lnTo>
                  <a:close/>
                </a:path>
              </a:pathLst>
            </a:custGeom>
            <a:solidFill>
              <a:srgbClr val="FFFFFF"/>
            </a:solidFill>
          </p:spPr>
          <p:txBody>
            <a:bodyPr wrap="square" lIns="0" tIns="0" rIns="0" bIns="0" rtlCol="0"/>
            <a:lstStyle/>
            <a:p/>
          </p:txBody>
        </p:sp>
        <p:sp>
          <p:nvSpPr>
            <p:cNvPr id="22" name="object 22"/>
            <p:cNvSpPr/>
            <p:nvPr/>
          </p:nvSpPr>
          <p:spPr>
            <a:xfrm>
              <a:off x="1709662" y="2126075"/>
              <a:ext cx="99695" cy="125730"/>
            </a:xfrm>
            <a:custGeom>
              <a:avLst/>
              <a:gdLst/>
              <a:ahLst/>
              <a:cxnLst/>
              <a:rect l="l" t="t" r="r" b="b"/>
              <a:pathLst>
                <a:path w="99694" h="125730">
                  <a:moveTo>
                    <a:pt x="52157" y="125259"/>
                  </a:moveTo>
                  <a:lnTo>
                    <a:pt x="14882" y="110593"/>
                  </a:lnTo>
                  <a:lnTo>
                    <a:pt x="0" y="84809"/>
                  </a:lnTo>
                  <a:lnTo>
                    <a:pt x="967" y="84288"/>
                  </a:lnTo>
                  <a:lnTo>
                    <a:pt x="4478" y="90357"/>
                  </a:lnTo>
                  <a:lnTo>
                    <a:pt x="8571" y="96036"/>
                  </a:lnTo>
                  <a:lnTo>
                    <a:pt x="43829" y="116286"/>
                  </a:lnTo>
                  <a:lnTo>
                    <a:pt x="50813" y="116092"/>
                  </a:lnTo>
                  <a:lnTo>
                    <a:pt x="82934" y="92349"/>
                  </a:lnTo>
                  <a:lnTo>
                    <a:pt x="88495" y="65373"/>
                  </a:lnTo>
                  <a:lnTo>
                    <a:pt x="87845" y="58429"/>
                  </a:lnTo>
                  <a:lnTo>
                    <a:pt x="70818" y="20557"/>
                  </a:lnTo>
                  <a:lnTo>
                    <a:pt x="34639" y="1800"/>
                  </a:lnTo>
                  <a:lnTo>
                    <a:pt x="34639" y="647"/>
                  </a:lnTo>
                  <a:lnTo>
                    <a:pt x="76516" y="15618"/>
                  </a:lnTo>
                  <a:lnTo>
                    <a:pt x="96414" y="49149"/>
                  </a:lnTo>
                  <a:lnTo>
                    <a:pt x="99231" y="64903"/>
                  </a:lnTo>
                  <a:lnTo>
                    <a:pt x="99231" y="73126"/>
                  </a:lnTo>
                  <a:lnTo>
                    <a:pt x="82743" y="111053"/>
                  </a:lnTo>
                  <a:lnTo>
                    <a:pt x="60642" y="123918"/>
                  </a:lnTo>
                  <a:lnTo>
                    <a:pt x="52157" y="125259"/>
                  </a:lnTo>
                  <a:close/>
                </a:path>
              </a:pathLst>
            </a:custGeom>
            <a:solidFill>
              <a:srgbClr val="EB8F00"/>
            </a:solidFill>
          </p:spPr>
          <p:txBody>
            <a:bodyPr wrap="square" lIns="0" tIns="0" rIns="0" bIns="0" rtlCol="0"/>
            <a:lstStyle/>
            <a:p/>
          </p:txBody>
        </p:sp>
      </p:grpSp>
      <p:pic>
        <p:nvPicPr>
          <p:cNvPr id="23" name="object 23"/>
          <p:cNvPicPr/>
          <p:nvPr/>
        </p:nvPicPr>
        <p:blipFill>
          <a:blip r:embed="rId8" cstate="print"/>
          <a:stretch>
            <a:fillRect/>
          </a:stretch>
        </p:blipFill>
        <p:spPr>
          <a:xfrm>
            <a:off x="1128712" y="2728918"/>
            <a:ext cx="123825" cy="123824"/>
          </a:xfrm>
          <a:prstGeom prst="rect">
            <a:avLst/>
          </a:prstGeom>
        </p:spPr>
      </p:pic>
      <p:pic>
        <p:nvPicPr>
          <p:cNvPr id="24" name="object 24"/>
          <p:cNvPicPr/>
          <p:nvPr/>
        </p:nvPicPr>
        <p:blipFill>
          <a:blip r:embed="rId8" cstate="print"/>
          <a:stretch>
            <a:fillRect/>
          </a:stretch>
        </p:blipFill>
        <p:spPr>
          <a:xfrm>
            <a:off x="1128712" y="3795718"/>
            <a:ext cx="123825" cy="123824"/>
          </a:xfrm>
          <a:prstGeom prst="rect">
            <a:avLst/>
          </a:prstGeom>
        </p:spPr>
      </p:pic>
      <p:sp>
        <p:nvSpPr>
          <p:cNvPr id="25" name="object 25"/>
          <p:cNvSpPr txBox="1"/>
          <p:nvPr/>
        </p:nvSpPr>
        <p:spPr>
          <a:xfrm>
            <a:off x="1416049" y="1901830"/>
            <a:ext cx="8687435" cy="4044950"/>
          </a:xfrm>
          <a:prstGeom prst="rect">
            <a:avLst/>
          </a:prstGeom>
        </p:spPr>
        <p:txBody>
          <a:bodyPr wrap="square" lIns="0" tIns="88900" rIns="0" bIns="0" rtlCol="0" vert="horz">
            <a:spAutoFit/>
          </a:bodyPr>
          <a:lstStyle/>
          <a:p>
            <a:pPr marL="622935">
              <a:lnSpc>
                <a:spcPct val="100000"/>
              </a:lnSpc>
              <a:spcBef>
                <a:spcPts val="700"/>
              </a:spcBef>
              <a:tabLst>
                <a:tab pos="1372870" algn="l"/>
                <a:tab pos="4003040" algn="l"/>
                <a:tab pos="4490720" algn="l"/>
              </a:tabLst>
            </a:pPr>
            <a:r>
              <a:rPr dirty="0" sz="3000" spc="150">
                <a:solidFill>
                  <a:srgbClr val="FFFFFF"/>
                </a:solidFill>
                <a:latin typeface="Arial MT"/>
                <a:cs typeface="Arial MT"/>
              </a:rPr>
              <a:t>not	</a:t>
            </a:r>
            <a:r>
              <a:rPr dirty="0" sz="3000" spc="200">
                <a:solidFill>
                  <a:srgbClr val="FFFFFF"/>
                </a:solidFill>
                <a:latin typeface="Arial MT"/>
                <a:cs typeface="Arial MT"/>
              </a:rPr>
              <a:t>implemented	</a:t>
            </a:r>
            <a:r>
              <a:rPr dirty="0" sz="3000" spc="110">
                <a:solidFill>
                  <a:srgbClr val="FFFFFF"/>
                </a:solidFill>
                <a:latin typeface="Arial MT"/>
                <a:cs typeface="Arial MT"/>
              </a:rPr>
              <a:t>in	</a:t>
            </a:r>
            <a:r>
              <a:rPr dirty="0" sz="3000" spc="150" i="1">
                <a:solidFill>
                  <a:srgbClr val="FFFFFF"/>
                </a:solidFill>
                <a:latin typeface="Arial"/>
                <a:cs typeface="Arial"/>
              </a:rPr>
              <a:t>wtf</a:t>
            </a:r>
            <a:endParaRPr sz="3000">
              <a:latin typeface="Arial"/>
              <a:cs typeface="Arial"/>
            </a:endParaRPr>
          </a:p>
          <a:p>
            <a:pPr marL="12700" marR="151765">
              <a:lnSpc>
                <a:spcPts val="4200"/>
              </a:lnSpc>
              <a:spcBef>
                <a:spcPts val="240"/>
              </a:spcBef>
              <a:tabLst>
                <a:tab pos="1589405" algn="l"/>
                <a:tab pos="2098040" algn="l"/>
                <a:tab pos="2827020" algn="l"/>
                <a:tab pos="3527425" algn="l"/>
                <a:tab pos="4382770" algn="l"/>
                <a:tab pos="5217160" algn="l"/>
                <a:tab pos="5967095" algn="l"/>
                <a:tab pos="7417434" algn="l"/>
              </a:tabLst>
            </a:pPr>
            <a:r>
              <a:rPr dirty="0" sz="3000" spc="225">
                <a:solidFill>
                  <a:srgbClr val="FFFFFF"/>
                </a:solidFill>
                <a:latin typeface="Arial MT"/>
                <a:cs typeface="Arial MT"/>
              </a:rPr>
              <a:t>neede</a:t>
            </a:r>
            <a:r>
              <a:rPr dirty="0" sz="3000">
                <a:solidFill>
                  <a:srgbClr val="FFFFFF"/>
                </a:solidFill>
                <a:latin typeface="Arial MT"/>
                <a:cs typeface="Arial MT"/>
              </a:rPr>
              <a:t>d	</a:t>
            </a:r>
            <a:r>
              <a:rPr dirty="0" sz="3000" spc="225">
                <a:solidFill>
                  <a:srgbClr val="FFFFFF"/>
                </a:solidFill>
                <a:latin typeface="Arial MT"/>
                <a:cs typeface="Arial MT"/>
              </a:rPr>
              <a:t>t</a:t>
            </a:r>
            <a:r>
              <a:rPr dirty="0" sz="3000">
                <a:solidFill>
                  <a:srgbClr val="FFFFFF"/>
                </a:solidFill>
                <a:latin typeface="Arial MT"/>
                <a:cs typeface="Arial MT"/>
              </a:rPr>
              <a:t>o	</a:t>
            </a:r>
            <a:r>
              <a:rPr dirty="0" sz="3000" spc="225">
                <a:solidFill>
                  <a:srgbClr val="FFFFFF"/>
                </a:solidFill>
                <a:latin typeface="Arial MT"/>
                <a:cs typeface="Arial MT"/>
              </a:rPr>
              <a:t>se</a:t>
            </a:r>
            <a:r>
              <a:rPr dirty="0" sz="3000">
                <a:solidFill>
                  <a:srgbClr val="FFFFFF"/>
                </a:solidFill>
                <a:latin typeface="Arial MT"/>
                <a:cs typeface="Arial MT"/>
              </a:rPr>
              <a:t>t	</a:t>
            </a:r>
            <a:r>
              <a:rPr dirty="0" sz="3000" spc="225">
                <a:solidFill>
                  <a:srgbClr val="FFFFFF"/>
                </a:solidFill>
                <a:latin typeface="Arial MT"/>
                <a:cs typeface="Arial MT"/>
              </a:rPr>
              <a:t>B</a:t>
            </a:r>
            <a:r>
              <a:rPr dirty="0" sz="3000">
                <a:solidFill>
                  <a:srgbClr val="FFFFFF"/>
                </a:solidFill>
                <a:latin typeface="Arial MT"/>
                <a:cs typeface="Arial MT"/>
              </a:rPr>
              <a:t>P	</a:t>
            </a:r>
            <a:r>
              <a:rPr dirty="0" sz="3000" spc="225">
                <a:solidFill>
                  <a:srgbClr val="FFFFFF"/>
                </a:solidFill>
                <a:latin typeface="Arial MT"/>
                <a:cs typeface="Arial MT"/>
              </a:rPr>
              <a:t>an</a:t>
            </a:r>
            <a:r>
              <a:rPr dirty="0" sz="3000">
                <a:solidFill>
                  <a:srgbClr val="FFFFFF"/>
                </a:solidFill>
                <a:latin typeface="Arial MT"/>
                <a:cs typeface="Arial MT"/>
              </a:rPr>
              <a:t>d	</a:t>
            </a:r>
            <a:r>
              <a:rPr dirty="0" sz="3000" spc="225">
                <a:solidFill>
                  <a:srgbClr val="FFFFFF"/>
                </a:solidFill>
                <a:latin typeface="Arial MT"/>
                <a:cs typeface="Arial MT"/>
              </a:rPr>
              <a:t>ca</a:t>
            </a:r>
            <a:r>
              <a:rPr dirty="0" sz="3000">
                <a:solidFill>
                  <a:srgbClr val="FFFFFF"/>
                </a:solidFill>
                <a:latin typeface="Arial MT"/>
                <a:cs typeface="Arial MT"/>
              </a:rPr>
              <a:t>n	</a:t>
            </a:r>
            <a:r>
              <a:rPr dirty="0" sz="3000" spc="225">
                <a:solidFill>
                  <a:srgbClr val="FFFFFF"/>
                </a:solidFill>
                <a:latin typeface="Arial MT"/>
                <a:cs typeface="Arial MT"/>
              </a:rPr>
              <a:t>no</a:t>
            </a:r>
            <a:r>
              <a:rPr dirty="0" sz="3000">
                <a:solidFill>
                  <a:srgbClr val="FFFFFF"/>
                </a:solidFill>
                <a:latin typeface="Arial MT"/>
                <a:cs typeface="Arial MT"/>
              </a:rPr>
              <a:t>t	</a:t>
            </a:r>
            <a:r>
              <a:rPr dirty="0" sz="3000" spc="225">
                <a:solidFill>
                  <a:srgbClr val="FFFFFF"/>
                </a:solidFill>
                <a:latin typeface="Arial MT"/>
                <a:cs typeface="Arial MT"/>
              </a:rPr>
              <a:t>handl</a:t>
            </a:r>
            <a:r>
              <a:rPr dirty="0" sz="3000">
                <a:solidFill>
                  <a:srgbClr val="FFFFFF"/>
                </a:solidFill>
                <a:latin typeface="Arial MT"/>
                <a:cs typeface="Arial MT"/>
              </a:rPr>
              <a:t>e	</a:t>
            </a:r>
            <a:r>
              <a:rPr dirty="0" sz="3000" spc="225">
                <a:solidFill>
                  <a:srgbClr val="FFFFFF"/>
                </a:solidFill>
                <a:latin typeface="Arial MT"/>
                <a:cs typeface="Arial MT"/>
              </a:rPr>
              <a:t>case</a:t>
            </a:r>
            <a:r>
              <a:rPr dirty="0" sz="3000">
                <a:solidFill>
                  <a:srgbClr val="FFFFFF"/>
                </a:solidFill>
                <a:latin typeface="Arial MT"/>
                <a:cs typeface="Arial MT"/>
              </a:rPr>
              <a:t>s  </a:t>
            </a:r>
            <a:r>
              <a:rPr dirty="0" sz="3000" spc="200">
                <a:solidFill>
                  <a:srgbClr val="FFFFFF"/>
                </a:solidFill>
                <a:latin typeface="Arial MT"/>
                <a:cs typeface="Arial MT"/>
              </a:rPr>
              <a:t>accessing	</a:t>
            </a:r>
            <a:r>
              <a:rPr dirty="0" sz="3000" spc="165">
                <a:solidFill>
                  <a:srgbClr val="FFFFFF"/>
                </a:solidFill>
                <a:latin typeface="Arial MT"/>
                <a:cs typeface="Arial MT"/>
              </a:rPr>
              <a:t>disk</a:t>
            </a:r>
            <a:endParaRPr sz="3000">
              <a:latin typeface="Arial MT"/>
              <a:cs typeface="Arial MT"/>
            </a:endParaRPr>
          </a:p>
          <a:p>
            <a:pPr marL="12700">
              <a:lnSpc>
                <a:spcPct val="100000"/>
              </a:lnSpc>
              <a:spcBef>
                <a:spcPts val="360"/>
              </a:spcBef>
              <a:tabLst>
                <a:tab pos="2663825" algn="l"/>
                <a:tab pos="3151505" algn="l"/>
                <a:tab pos="3858260" algn="l"/>
              </a:tabLst>
            </a:pPr>
            <a:r>
              <a:rPr dirty="0" sz="3000" spc="200">
                <a:solidFill>
                  <a:srgbClr val="FFFFFF"/>
                </a:solidFill>
                <a:latin typeface="Arial MT"/>
                <a:cs typeface="Arial MT"/>
              </a:rPr>
              <a:t>Implemented	</a:t>
            </a:r>
            <a:r>
              <a:rPr dirty="0" sz="3000" spc="110">
                <a:solidFill>
                  <a:srgbClr val="FFFFFF"/>
                </a:solidFill>
                <a:latin typeface="Arial MT"/>
                <a:cs typeface="Arial MT"/>
              </a:rPr>
              <a:t>in	</a:t>
            </a:r>
            <a:r>
              <a:rPr dirty="0" sz="3000" spc="150" i="1">
                <a:solidFill>
                  <a:srgbClr val="FFFFFF"/>
                </a:solidFill>
                <a:latin typeface="Arial"/>
                <a:cs typeface="Arial"/>
              </a:rPr>
              <a:t>wtf	</a:t>
            </a:r>
            <a:r>
              <a:rPr dirty="0" sz="3000" spc="185">
                <a:solidFill>
                  <a:srgbClr val="33DB04"/>
                </a:solidFill>
                <a:latin typeface="Arial MT"/>
                <a:cs typeface="Arial MT"/>
                <a:hlinkClick r:id="rId9"/>
              </a:rPr>
              <a:t>PR#136</a:t>
            </a:r>
            <a:endParaRPr sz="3000">
              <a:latin typeface="Arial MT"/>
              <a:cs typeface="Arial MT"/>
            </a:endParaRPr>
          </a:p>
          <a:p>
            <a:pPr>
              <a:lnSpc>
                <a:spcPct val="100000"/>
              </a:lnSpc>
            </a:pPr>
            <a:endParaRPr sz="3650">
              <a:latin typeface="Arial MT"/>
              <a:cs typeface="Arial MT"/>
            </a:endParaRPr>
          </a:p>
          <a:p>
            <a:pPr marL="1830070" marR="5080" indent="-1174115">
              <a:lnSpc>
                <a:spcPct val="147900"/>
              </a:lnSpc>
              <a:tabLst>
                <a:tab pos="1271270" algn="l"/>
                <a:tab pos="2282825" algn="l"/>
                <a:tab pos="2622550" algn="l"/>
                <a:tab pos="3541395" algn="l"/>
                <a:tab pos="4772025" algn="l"/>
                <a:tab pos="5288280" algn="l"/>
                <a:tab pos="5825490" algn="l"/>
                <a:tab pos="6143625" algn="l"/>
                <a:tab pos="6978015" algn="l"/>
              </a:tabLst>
            </a:pPr>
            <a:r>
              <a:rPr dirty="0" sz="3000" spc="225">
                <a:solidFill>
                  <a:srgbClr val="FFFFFF"/>
                </a:solidFill>
                <a:latin typeface="Arial MT"/>
                <a:cs typeface="Arial MT"/>
              </a:rPr>
              <a:t>O</a:t>
            </a:r>
            <a:r>
              <a:rPr dirty="0" sz="3000">
                <a:solidFill>
                  <a:srgbClr val="FFFFFF"/>
                </a:solidFill>
                <a:latin typeface="Arial MT"/>
                <a:cs typeface="Arial MT"/>
              </a:rPr>
              <a:t>r	</a:t>
            </a:r>
            <a:r>
              <a:rPr dirty="0" sz="3000" spc="225">
                <a:solidFill>
                  <a:srgbClr val="FFFFFF"/>
                </a:solidFill>
                <a:latin typeface="Arial MT"/>
                <a:cs typeface="Arial MT"/>
              </a:rPr>
              <a:t>rea</a:t>
            </a:r>
            <a:r>
              <a:rPr dirty="0" sz="3000">
                <a:solidFill>
                  <a:srgbClr val="FFFFFF"/>
                </a:solidFill>
                <a:latin typeface="Arial MT"/>
                <a:cs typeface="Arial MT"/>
              </a:rPr>
              <a:t>d	</a:t>
            </a:r>
            <a:r>
              <a:rPr dirty="0" sz="3000" spc="225">
                <a:solidFill>
                  <a:srgbClr val="FFFFFF"/>
                </a:solidFill>
                <a:latin typeface="Arial MT"/>
                <a:cs typeface="Arial MT"/>
              </a:rPr>
              <a:t>documentatio</a:t>
            </a:r>
            <a:r>
              <a:rPr dirty="0" sz="3000">
                <a:solidFill>
                  <a:srgbClr val="FFFFFF"/>
                </a:solidFill>
                <a:latin typeface="Arial MT"/>
                <a:cs typeface="Arial MT"/>
              </a:rPr>
              <a:t>n	</a:t>
            </a:r>
            <a:r>
              <a:rPr dirty="0" sz="3000" spc="225">
                <a:solidFill>
                  <a:srgbClr val="FFFFFF"/>
                </a:solidFill>
                <a:latin typeface="Arial MT"/>
                <a:cs typeface="Arial MT"/>
              </a:rPr>
              <a:t>an</a:t>
            </a:r>
            <a:r>
              <a:rPr dirty="0" sz="3000">
                <a:solidFill>
                  <a:srgbClr val="FFFFFF"/>
                </a:solidFill>
                <a:latin typeface="Arial MT"/>
                <a:cs typeface="Arial MT"/>
              </a:rPr>
              <a:t>d	</a:t>
            </a:r>
            <a:r>
              <a:rPr dirty="0" sz="3000" spc="225">
                <a:solidFill>
                  <a:srgbClr val="FFFFFF"/>
                </a:solidFill>
                <a:latin typeface="Arial MT"/>
                <a:cs typeface="Arial MT"/>
              </a:rPr>
              <a:t>us</a:t>
            </a:r>
            <a:r>
              <a:rPr dirty="0" sz="3000">
                <a:solidFill>
                  <a:srgbClr val="FFFFFF"/>
                </a:solidFill>
                <a:latin typeface="Arial MT"/>
                <a:cs typeface="Arial MT"/>
              </a:rPr>
              <a:t>e	</a:t>
            </a:r>
            <a:r>
              <a:rPr dirty="0" sz="3000" spc="225">
                <a:solidFill>
                  <a:srgbClr val="33DB04"/>
                </a:solidFill>
                <a:latin typeface="Arial MT"/>
                <a:cs typeface="Arial MT"/>
                <a:hlinkClick r:id="rId10"/>
              </a:rPr>
              <a:t>lockme</a:t>
            </a:r>
            <a:r>
              <a:rPr dirty="0" sz="3000">
                <a:solidFill>
                  <a:srgbClr val="33DB04"/>
                </a:solidFill>
                <a:latin typeface="Arial MT"/>
                <a:cs typeface="Arial MT"/>
                <a:hlinkClick r:id="rId10"/>
              </a:rPr>
              <a:t>m </a:t>
            </a:r>
            <a:r>
              <a:rPr dirty="0" sz="3000">
                <a:solidFill>
                  <a:srgbClr val="33DB04"/>
                </a:solidFill>
                <a:latin typeface="Arial MT"/>
                <a:cs typeface="Arial MT"/>
              </a:rPr>
              <a:t> </a:t>
            </a:r>
            <a:r>
              <a:rPr dirty="0" sz="3000" spc="150">
                <a:solidFill>
                  <a:srgbClr val="FFFFFF"/>
                </a:solidFill>
                <a:latin typeface="Arial MT"/>
                <a:cs typeface="Arial MT"/>
              </a:rPr>
              <a:t>But	who	</a:t>
            </a:r>
            <a:r>
              <a:rPr dirty="0" sz="3000" spc="180">
                <a:solidFill>
                  <a:srgbClr val="FFFFFF"/>
                </a:solidFill>
                <a:latin typeface="Arial MT"/>
                <a:cs typeface="Arial MT"/>
              </a:rPr>
              <a:t>reads	</a:t>
            </a:r>
            <a:r>
              <a:rPr dirty="0" sz="3000" spc="165">
                <a:solidFill>
                  <a:srgbClr val="FFFFFF"/>
                </a:solidFill>
                <a:latin typeface="Arial MT"/>
                <a:cs typeface="Arial MT"/>
              </a:rPr>
              <a:t>docs	</a:t>
            </a:r>
            <a:r>
              <a:rPr dirty="0" sz="3000" spc="190">
                <a:solidFill>
                  <a:srgbClr val="FFFFFF"/>
                </a:solidFill>
                <a:latin typeface="Arial MT"/>
                <a:cs typeface="Arial MT"/>
              </a:rPr>
              <a:t>anyway?</a:t>
            </a:r>
            <a:endParaRPr sz="3000">
              <a:latin typeface="Arial MT"/>
              <a:cs typeface="Arial MT"/>
            </a:endParaRPr>
          </a:p>
        </p:txBody>
      </p:sp>
      <p:sp>
        <p:nvSpPr>
          <p:cNvPr id="26" name="object 26"/>
          <p:cNvSpPr/>
          <p:nvPr/>
        </p:nvSpPr>
        <p:spPr>
          <a:xfrm>
            <a:off x="11372837" y="6162687"/>
            <a:ext cx="533400" cy="409575"/>
          </a:xfrm>
          <a:custGeom>
            <a:avLst/>
            <a:gdLst/>
            <a:ahLst/>
            <a:cxnLst/>
            <a:rect l="l" t="t" r="r" b="b"/>
            <a:pathLst>
              <a:path w="533400" h="409575">
                <a:moveTo>
                  <a:pt x="533400" y="204787"/>
                </a:moveTo>
                <a:lnTo>
                  <a:pt x="529475" y="164833"/>
                </a:lnTo>
                <a:lnTo>
                  <a:pt x="517817" y="126415"/>
                </a:lnTo>
                <a:lnTo>
                  <a:pt x="504825" y="100482"/>
                </a:lnTo>
                <a:lnTo>
                  <a:pt x="504825" y="204787"/>
                </a:lnTo>
                <a:lnTo>
                  <a:pt x="503986" y="222148"/>
                </a:lnTo>
                <a:lnTo>
                  <a:pt x="491413" y="272224"/>
                </a:lnTo>
                <a:lnTo>
                  <a:pt x="480822" y="293243"/>
                </a:lnTo>
                <a:lnTo>
                  <a:pt x="480822" y="102006"/>
                </a:lnTo>
                <a:lnTo>
                  <a:pt x="497255" y="145338"/>
                </a:lnTo>
                <a:lnTo>
                  <a:pt x="503999" y="184708"/>
                </a:lnTo>
                <a:lnTo>
                  <a:pt x="504825" y="204787"/>
                </a:lnTo>
                <a:lnTo>
                  <a:pt x="504825" y="100482"/>
                </a:lnTo>
                <a:lnTo>
                  <a:pt x="480364" y="67271"/>
                </a:lnTo>
                <a:lnTo>
                  <a:pt x="450621" y="40309"/>
                </a:lnTo>
                <a:lnTo>
                  <a:pt x="416191" y="19659"/>
                </a:lnTo>
                <a:lnTo>
                  <a:pt x="378383" y="6134"/>
                </a:lnTo>
                <a:lnTo>
                  <a:pt x="338683" y="241"/>
                </a:lnTo>
                <a:lnTo>
                  <a:pt x="328625" y="0"/>
                </a:lnTo>
                <a:lnTo>
                  <a:pt x="346036" y="977"/>
                </a:lnTo>
                <a:lnTo>
                  <a:pt x="363004" y="3898"/>
                </a:lnTo>
                <a:lnTo>
                  <a:pt x="411708" y="24180"/>
                </a:lnTo>
                <a:lnTo>
                  <a:pt x="453224" y="59982"/>
                </a:lnTo>
                <a:lnTo>
                  <a:pt x="478713" y="97904"/>
                </a:lnTo>
                <a:lnTo>
                  <a:pt x="142494" y="97904"/>
                </a:lnTo>
                <a:lnTo>
                  <a:pt x="142494" y="335648"/>
                </a:lnTo>
                <a:lnTo>
                  <a:pt x="446328" y="335648"/>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54"/>
                </a:lnTo>
                <a:lnTo>
                  <a:pt x="40309" y="326783"/>
                </a:lnTo>
                <a:lnTo>
                  <a:pt x="67271" y="356527"/>
                </a:lnTo>
                <a:lnTo>
                  <a:pt x="99517" y="380441"/>
                </a:lnTo>
                <a:lnTo>
                  <a:pt x="135813" y="397611"/>
                </a:lnTo>
                <a:lnTo>
                  <a:pt x="174752" y="407365"/>
                </a:lnTo>
                <a:lnTo>
                  <a:pt x="204787" y="409575"/>
                </a:lnTo>
                <a:lnTo>
                  <a:pt x="328612" y="409575"/>
                </a:lnTo>
                <a:lnTo>
                  <a:pt x="368566" y="405638"/>
                </a:lnTo>
                <a:lnTo>
                  <a:pt x="406984" y="393979"/>
                </a:lnTo>
                <a:lnTo>
                  <a:pt x="442391" y="375056"/>
                </a:lnTo>
                <a:lnTo>
                  <a:pt x="472935" y="350062"/>
                </a:lnTo>
                <a:lnTo>
                  <a:pt x="473430" y="349592"/>
                </a:lnTo>
                <a:lnTo>
                  <a:pt x="473887" y="349110"/>
                </a:lnTo>
                <a:lnTo>
                  <a:pt x="480364" y="342303"/>
                </a:lnTo>
                <a:lnTo>
                  <a:pt x="486918" y="334708"/>
                </a:lnTo>
                <a:lnTo>
                  <a:pt x="509231" y="301320"/>
                </a:lnTo>
                <a:lnTo>
                  <a:pt x="524586" y="264236"/>
                </a:lnTo>
                <a:lnTo>
                  <a:pt x="532422" y="224853"/>
                </a:lnTo>
                <a:lnTo>
                  <a:pt x="533158" y="214845"/>
                </a:lnTo>
                <a:lnTo>
                  <a:pt x="533400" y="204787"/>
                </a:lnTo>
                <a:close/>
              </a:path>
            </a:pathLst>
          </a:custGeom>
          <a:solidFill>
            <a:srgbClr val="33DB04"/>
          </a:solidFill>
        </p:spPr>
        <p:txBody>
          <a:bodyPr wrap="square" lIns="0" tIns="0" rIns="0" bIns="0" rtlCol="0"/>
          <a:lstStyle/>
          <a:p/>
        </p:txBody>
      </p:sp>
      <p:grpSp>
        <p:nvGrpSpPr>
          <p:cNvPr id="27" name="object 27"/>
          <p:cNvGrpSpPr/>
          <p:nvPr/>
        </p:nvGrpSpPr>
        <p:grpSpPr>
          <a:xfrm>
            <a:off x="0" y="5"/>
            <a:ext cx="12192000" cy="933450"/>
            <a:chOff x="0" y="5"/>
            <a:chExt cx="12192000" cy="933450"/>
          </a:xfrm>
        </p:grpSpPr>
        <p:sp>
          <p:nvSpPr>
            <p:cNvPr id="28" name="object 28"/>
            <p:cNvSpPr/>
            <p:nvPr/>
          </p:nvSpPr>
          <p:spPr>
            <a:xfrm>
              <a:off x="190499" y="5"/>
              <a:ext cx="314325" cy="904875"/>
            </a:xfrm>
            <a:custGeom>
              <a:avLst/>
              <a:gdLst/>
              <a:ahLst/>
              <a:cxnLst/>
              <a:rect l="l" t="t" r="r" b="b"/>
              <a:pathLst>
                <a:path w="314325" h="904875">
                  <a:moveTo>
                    <a:pt x="0" y="904874"/>
                  </a:moveTo>
                  <a:lnTo>
                    <a:pt x="314324" y="904874"/>
                  </a:lnTo>
                  <a:lnTo>
                    <a:pt x="314324" y="0"/>
                  </a:lnTo>
                  <a:lnTo>
                    <a:pt x="0" y="0"/>
                  </a:lnTo>
                  <a:lnTo>
                    <a:pt x="0" y="904874"/>
                  </a:lnTo>
                  <a:close/>
                </a:path>
              </a:pathLst>
            </a:custGeom>
            <a:solidFill>
              <a:srgbClr val="212121"/>
            </a:solidFill>
          </p:spPr>
          <p:txBody>
            <a:bodyPr wrap="square" lIns="0" tIns="0" rIns="0" bIns="0" rtlCol="0"/>
            <a:lstStyle/>
            <a:p/>
          </p:txBody>
        </p:sp>
        <p:sp>
          <p:nvSpPr>
            <p:cNvPr id="29" name="object 29"/>
            <p:cNvSpPr/>
            <p:nvPr/>
          </p:nvSpPr>
          <p:spPr>
            <a:xfrm>
              <a:off x="0" y="5"/>
              <a:ext cx="190500" cy="904875"/>
            </a:xfrm>
            <a:custGeom>
              <a:avLst/>
              <a:gdLst/>
              <a:ahLst/>
              <a:cxnLst/>
              <a:rect l="l" t="t" r="r" b="b"/>
              <a:pathLst>
                <a:path w="190500" h="904875">
                  <a:moveTo>
                    <a:pt x="190499" y="904874"/>
                  </a:moveTo>
                  <a:lnTo>
                    <a:pt x="0" y="904874"/>
                  </a:lnTo>
                  <a:lnTo>
                    <a:pt x="0" y="0"/>
                  </a:lnTo>
                  <a:lnTo>
                    <a:pt x="190499" y="0"/>
                  </a:lnTo>
                  <a:lnTo>
                    <a:pt x="190499" y="904874"/>
                  </a:lnTo>
                  <a:close/>
                </a:path>
              </a:pathLst>
            </a:custGeom>
            <a:solidFill>
              <a:srgbClr val="33DB04"/>
            </a:solidFill>
          </p:spPr>
          <p:txBody>
            <a:bodyPr wrap="square" lIns="0" tIns="0" rIns="0" bIns="0" rtlCol="0"/>
            <a:lstStyle/>
            <a:p/>
          </p:txBody>
        </p:sp>
        <p:sp>
          <p:nvSpPr>
            <p:cNvPr id="30" name="object 30"/>
            <p:cNvSpPr/>
            <p:nvPr/>
          </p:nvSpPr>
          <p:spPr>
            <a:xfrm>
              <a:off x="1466849" y="5"/>
              <a:ext cx="10725150" cy="904875"/>
            </a:xfrm>
            <a:custGeom>
              <a:avLst/>
              <a:gdLst/>
              <a:ahLst/>
              <a:cxnLst/>
              <a:rect l="l" t="t" r="r" b="b"/>
              <a:pathLst>
                <a:path w="10725150" h="904875">
                  <a:moveTo>
                    <a:pt x="0" y="904874"/>
                  </a:moveTo>
                  <a:lnTo>
                    <a:pt x="10725149" y="904874"/>
                  </a:lnTo>
                  <a:lnTo>
                    <a:pt x="10725149" y="0"/>
                  </a:lnTo>
                  <a:lnTo>
                    <a:pt x="0" y="0"/>
                  </a:lnTo>
                  <a:lnTo>
                    <a:pt x="0" y="904874"/>
                  </a:lnTo>
                  <a:close/>
                </a:path>
              </a:pathLst>
            </a:custGeom>
            <a:solidFill>
              <a:srgbClr val="212121"/>
            </a:solidFill>
          </p:spPr>
          <p:txBody>
            <a:bodyPr wrap="square" lIns="0" tIns="0" rIns="0" bIns="0" rtlCol="0"/>
            <a:lstStyle/>
            <a:p/>
          </p:txBody>
        </p:sp>
        <p:sp>
          <p:nvSpPr>
            <p:cNvPr id="31" name="object 31"/>
            <p:cNvSpPr/>
            <p:nvPr/>
          </p:nvSpPr>
          <p:spPr>
            <a:xfrm>
              <a:off x="504824" y="5"/>
              <a:ext cx="962025" cy="933450"/>
            </a:xfrm>
            <a:custGeom>
              <a:avLst/>
              <a:gdLst/>
              <a:ahLst/>
              <a:cxnLst/>
              <a:rect l="l" t="t" r="r" b="b"/>
              <a:pathLst>
                <a:path w="962025" h="933450">
                  <a:moveTo>
                    <a:pt x="962024" y="933449"/>
                  </a:moveTo>
                  <a:lnTo>
                    <a:pt x="0" y="933449"/>
                  </a:lnTo>
                  <a:lnTo>
                    <a:pt x="0" y="0"/>
                  </a:lnTo>
                  <a:lnTo>
                    <a:pt x="962024" y="0"/>
                  </a:lnTo>
                  <a:lnTo>
                    <a:pt x="962024" y="933449"/>
                  </a:lnTo>
                  <a:close/>
                </a:path>
              </a:pathLst>
            </a:custGeom>
            <a:solidFill>
              <a:srgbClr val="373737"/>
            </a:solidFill>
          </p:spPr>
          <p:txBody>
            <a:bodyPr wrap="square" lIns="0" tIns="0" rIns="0" bIns="0" rtlCol="0"/>
            <a:lstStyle/>
            <a:p/>
          </p:txBody>
        </p:sp>
      </p:grpSp>
      <p:sp>
        <p:nvSpPr>
          <p:cNvPr id="32" name="object 32"/>
          <p:cNvSpPr txBox="1">
            <a:spLocks noGrp="1"/>
          </p:cNvSpPr>
          <p:nvPr>
            <p:ph type="title"/>
          </p:nvPr>
        </p:nvSpPr>
        <p:spPr>
          <a:xfrm>
            <a:off x="604490" y="6355"/>
            <a:ext cx="6938009" cy="756920"/>
          </a:xfrm>
          <a:prstGeom prst="rect"/>
        </p:spPr>
        <p:txBody>
          <a:bodyPr wrap="square" lIns="0" tIns="12700" rIns="0" bIns="0" rtlCol="0" vert="horz">
            <a:spAutoFit/>
          </a:bodyPr>
          <a:lstStyle/>
          <a:p>
            <a:pPr marL="12700">
              <a:lnSpc>
                <a:spcPct val="100000"/>
              </a:lnSpc>
              <a:spcBef>
                <a:spcPts val="100"/>
              </a:spcBef>
            </a:pPr>
            <a:r>
              <a:rPr dirty="0">
                <a:latin typeface="Courier New"/>
                <a:cs typeface="Courier New"/>
              </a:rPr>
              <a:t>bp</a:t>
            </a:r>
            <a:r>
              <a:rPr dirty="0" spc="350">
                <a:latin typeface="Courier New"/>
                <a:cs typeface="Courier New"/>
              </a:rPr>
              <a:t> </a:t>
            </a:r>
            <a:r>
              <a:rPr dirty="0" spc="35"/>
              <a:t>on</a:t>
            </a:r>
            <a:r>
              <a:rPr dirty="0" spc="135"/>
              <a:t> </a:t>
            </a:r>
            <a:r>
              <a:rPr dirty="0"/>
              <a:t>a</a:t>
            </a:r>
            <a:r>
              <a:rPr dirty="0" spc="140"/>
              <a:t> </a:t>
            </a:r>
            <a:r>
              <a:rPr dirty="0" spc="60"/>
              <a:t>memory</a:t>
            </a:r>
            <a:r>
              <a:rPr dirty="0" spc="135"/>
              <a:t> </a:t>
            </a:r>
            <a:r>
              <a:rPr dirty="0" spc="55"/>
              <a:t>dump</a:t>
            </a:r>
          </a:p>
        </p:txBody>
      </p:sp>
      <p:sp>
        <p:nvSpPr>
          <p:cNvPr id="33" name="object 33"/>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3" name="object 3"/>
          <p:cNvSpPr txBox="1">
            <a:spLocks noGrp="1"/>
          </p:cNvSpPr>
          <p:nvPr>
            <p:ph type="title"/>
          </p:nvPr>
        </p:nvSpPr>
        <p:spPr>
          <a:xfrm>
            <a:off x="2326431" y="1701805"/>
            <a:ext cx="7510780" cy="939800"/>
          </a:xfrm>
          <a:prstGeom prst="rect"/>
        </p:spPr>
        <p:txBody>
          <a:bodyPr wrap="square" lIns="0" tIns="12700" rIns="0" bIns="0" rtlCol="0" vert="horz">
            <a:spAutoFit/>
          </a:bodyPr>
          <a:lstStyle/>
          <a:p>
            <a:pPr marL="12700">
              <a:lnSpc>
                <a:spcPct val="100000"/>
              </a:lnSpc>
              <a:spcBef>
                <a:spcPts val="100"/>
              </a:spcBef>
            </a:pPr>
            <a:r>
              <a:rPr dirty="0" sz="6000" spc="190"/>
              <a:t>Fuzzing</a:t>
            </a:r>
            <a:r>
              <a:rPr dirty="0" sz="6000" spc="370"/>
              <a:t> </a:t>
            </a:r>
            <a:r>
              <a:rPr dirty="0" sz="6000" spc="200"/>
              <a:t>campaigns</a:t>
            </a:r>
            <a:endParaRPr sz="6000"/>
          </a:p>
        </p:txBody>
      </p:sp>
      <p:pic>
        <p:nvPicPr>
          <p:cNvPr id="4" name="object 4"/>
          <p:cNvPicPr/>
          <p:nvPr/>
        </p:nvPicPr>
        <p:blipFill>
          <a:blip r:embed="rId2" cstate="print"/>
          <a:stretch>
            <a:fillRect/>
          </a:stretch>
        </p:blipFill>
        <p:spPr>
          <a:xfrm>
            <a:off x="3686174" y="3267080"/>
            <a:ext cx="114300" cy="114299"/>
          </a:xfrm>
          <a:prstGeom prst="rect">
            <a:avLst/>
          </a:prstGeom>
        </p:spPr>
      </p:pic>
      <p:pic>
        <p:nvPicPr>
          <p:cNvPr id="5" name="object 5"/>
          <p:cNvPicPr/>
          <p:nvPr/>
        </p:nvPicPr>
        <p:blipFill>
          <a:blip r:embed="rId2" cstate="print"/>
          <a:stretch>
            <a:fillRect/>
          </a:stretch>
        </p:blipFill>
        <p:spPr>
          <a:xfrm>
            <a:off x="3686174" y="3800480"/>
            <a:ext cx="114300" cy="114299"/>
          </a:xfrm>
          <a:prstGeom prst="rect">
            <a:avLst/>
          </a:prstGeom>
        </p:spPr>
      </p:pic>
      <p:pic>
        <p:nvPicPr>
          <p:cNvPr id="6" name="object 6"/>
          <p:cNvPicPr/>
          <p:nvPr/>
        </p:nvPicPr>
        <p:blipFill>
          <a:blip r:embed="rId2" cstate="print"/>
          <a:stretch>
            <a:fillRect/>
          </a:stretch>
        </p:blipFill>
        <p:spPr>
          <a:xfrm>
            <a:off x="3686174" y="4333880"/>
            <a:ext cx="114300" cy="114299"/>
          </a:xfrm>
          <a:prstGeom prst="rect">
            <a:avLst/>
          </a:prstGeom>
        </p:spPr>
      </p:pic>
      <p:pic>
        <p:nvPicPr>
          <p:cNvPr id="7" name="object 7"/>
          <p:cNvPicPr/>
          <p:nvPr/>
        </p:nvPicPr>
        <p:blipFill>
          <a:blip r:embed="rId2" cstate="print"/>
          <a:stretch>
            <a:fillRect/>
          </a:stretch>
        </p:blipFill>
        <p:spPr>
          <a:xfrm>
            <a:off x="3686174" y="4867280"/>
            <a:ext cx="114300" cy="114299"/>
          </a:xfrm>
          <a:prstGeom prst="rect">
            <a:avLst/>
          </a:prstGeom>
        </p:spPr>
      </p:pic>
      <p:sp>
        <p:nvSpPr>
          <p:cNvPr id="8" name="object 8"/>
          <p:cNvSpPr txBox="1"/>
          <p:nvPr/>
        </p:nvSpPr>
        <p:spPr>
          <a:xfrm>
            <a:off x="3972173" y="2968630"/>
            <a:ext cx="4599940" cy="2159000"/>
          </a:xfrm>
          <a:prstGeom prst="rect">
            <a:avLst/>
          </a:prstGeom>
        </p:spPr>
        <p:txBody>
          <a:bodyPr wrap="square" lIns="0" tIns="88900" rIns="0" bIns="0" rtlCol="0" vert="horz">
            <a:spAutoFit/>
          </a:bodyPr>
          <a:lstStyle/>
          <a:p>
            <a:pPr marL="12700">
              <a:lnSpc>
                <a:spcPct val="100000"/>
              </a:lnSpc>
              <a:spcBef>
                <a:spcPts val="700"/>
              </a:spcBef>
              <a:tabLst>
                <a:tab pos="1029969" algn="l"/>
              </a:tabLst>
            </a:pPr>
            <a:r>
              <a:rPr dirty="0" sz="3000" spc="180">
                <a:solidFill>
                  <a:srgbClr val="FFFFFF"/>
                </a:solidFill>
                <a:latin typeface="Arial MT"/>
                <a:cs typeface="Arial MT"/>
              </a:rPr>
              <a:t>First	</a:t>
            </a:r>
            <a:r>
              <a:rPr dirty="0" sz="3000" spc="195">
                <a:solidFill>
                  <a:srgbClr val="FFFFFF"/>
                </a:solidFill>
                <a:latin typeface="Arial MT"/>
                <a:cs typeface="Arial MT"/>
              </a:rPr>
              <a:t>campaign</a:t>
            </a:r>
            <a:endParaRPr sz="3000">
              <a:latin typeface="Arial MT"/>
              <a:cs typeface="Arial MT"/>
            </a:endParaRPr>
          </a:p>
          <a:p>
            <a:pPr marL="12700" marR="5080">
              <a:lnSpc>
                <a:spcPts val="4200"/>
              </a:lnSpc>
              <a:spcBef>
                <a:spcPts val="100"/>
              </a:spcBef>
              <a:tabLst>
                <a:tab pos="1985010" algn="l"/>
                <a:tab pos="2734945" algn="l"/>
              </a:tabLst>
            </a:pPr>
            <a:r>
              <a:rPr dirty="0" sz="3000" spc="175">
                <a:solidFill>
                  <a:srgbClr val="FFFFFF"/>
                </a:solidFill>
                <a:latin typeface="Arial MT"/>
                <a:cs typeface="Arial MT"/>
              </a:rPr>
              <a:t>Tweaking	</a:t>
            </a:r>
            <a:r>
              <a:rPr dirty="0" sz="3000" spc="150">
                <a:solidFill>
                  <a:srgbClr val="FFFFFF"/>
                </a:solidFill>
                <a:latin typeface="Arial MT"/>
                <a:cs typeface="Arial MT"/>
              </a:rPr>
              <a:t>the	</a:t>
            </a:r>
            <a:r>
              <a:rPr dirty="0" sz="3000" spc="190">
                <a:solidFill>
                  <a:srgbClr val="FFFFFF"/>
                </a:solidFill>
                <a:latin typeface="Arial MT"/>
                <a:cs typeface="Arial MT"/>
              </a:rPr>
              <a:t>Harness </a:t>
            </a:r>
            <a:r>
              <a:rPr dirty="0" sz="3000" spc="195">
                <a:solidFill>
                  <a:srgbClr val="FFFFFF"/>
                </a:solidFill>
                <a:latin typeface="Arial MT"/>
                <a:cs typeface="Arial MT"/>
              </a:rPr>
              <a:t> </a:t>
            </a:r>
            <a:r>
              <a:rPr dirty="0" sz="3000" spc="55">
                <a:solidFill>
                  <a:srgbClr val="FFFFFF"/>
                </a:solidFill>
                <a:latin typeface="Arial MT"/>
                <a:cs typeface="Arial MT"/>
              </a:rPr>
              <a:t>T</a:t>
            </a:r>
            <a:r>
              <a:rPr dirty="0" sz="3000" spc="225">
                <a:solidFill>
                  <a:srgbClr val="FFFFFF"/>
                </a:solidFill>
                <a:latin typeface="Arial MT"/>
                <a:cs typeface="Arial MT"/>
              </a:rPr>
              <a:t>weakin</a:t>
            </a:r>
            <a:r>
              <a:rPr dirty="0" sz="3000">
                <a:solidFill>
                  <a:srgbClr val="FFFFFF"/>
                </a:solidFill>
                <a:latin typeface="Arial MT"/>
                <a:cs typeface="Arial MT"/>
              </a:rPr>
              <a:t>g	</a:t>
            </a:r>
            <a:r>
              <a:rPr dirty="0" sz="3000" spc="225">
                <a:solidFill>
                  <a:srgbClr val="FFFFFF"/>
                </a:solidFill>
                <a:latin typeface="Arial MT"/>
                <a:cs typeface="Arial MT"/>
              </a:rPr>
              <a:t>th</a:t>
            </a:r>
            <a:r>
              <a:rPr dirty="0" sz="3000">
                <a:solidFill>
                  <a:srgbClr val="FFFFFF"/>
                </a:solidFill>
                <a:latin typeface="Arial MT"/>
                <a:cs typeface="Arial MT"/>
              </a:rPr>
              <a:t>e	</a:t>
            </a:r>
            <a:r>
              <a:rPr dirty="0" sz="3000" spc="225">
                <a:solidFill>
                  <a:srgbClr val="FFFFFF"/>
                </a:solidFill>
                <a:latin typeface="Arial MT"/>
                <a:cs typeface="Arial MT"/>
              </a:rPr>
              <a:t>Coverag</a:t>
            </a:r>
            <a:r>
              <a:rPr dirty="0" sz="3000">
                <a:solidFill>
                  <a:srgbClr val="FFFFFF"/>
                </a:solidFill>
                <a:latin typeface="Arial MT"/>
                <a:cs typeface="Arial MT"/>
              </a:rPr>
              <a:t>e  </a:t>
            </a:r>
            <a:r>
              <a:rPr dirty="0" sz="3000" spc="190">
                <a:solidFill>
                  <a:srgbClr val="FFFFFF"/>
                </a:solidFill>
                <a:latin typeface="Arial MT"/>
                <a:cs typeface="Arial MT"/>
              </a:rPr>
              <a:t>Crashes</a:t>
            </a:r>
            <a:endParaRPr sz="3000">
              <a:latin typeface="Arial MT"/>
              <a:cs typeface="Arial MT"/>
            </a:endParaRPr>
          </a:p>
        </p:txBody>
      </p:sp>
      <p:sp>
        <p:nvSpPr>
          <p:cNvPr id="9" name="object 9"/>
          <p:cNvSpPr/>
          <p:nvPr/>
        </p:nvSpPr>
        <p:spPr>
          <a:xfrm>
            <a:off x="11372837" y="6162687"/>
            <a:ext cx="533400" cy="409575"/>
          </a:xfrm>
          <a:custGeom>
            <a:avLst/>
            <a:gdLst/>
            <a:ahLst/>
            <a:cxnLst/>
            <a:rect l="l" t="t" r="r" b="b"/>
            <a:pathLst>
              <a:path w="533400" h="409575">
                <a:moveTo>
                  <a:pt x="533400" y="204787"/>
                </a:moveTo>
                <a:lnTo>
                  <a:pt x="529475" y="164833"/>
                </a:lnTo>
                <a:lnTo>
                  <a:pt x="517817" y="126415"/>
                </a:lnTo>
                <a:lnTo>
                  <a:pt x="498894" y="91008"/>
                </a:lnTo>
                <a:lnTo>
                  <a:pt x="473430" y="59982"/>
                </a:lnTo>
                <a:lnTo>
                  <a:pt x="442391" y="34505"/>
                </a:lnTo>
                <a:lnTo>
                  <a:pt x="406984" y="15582"/>
                </a:lnTo>
                <a:lnTo>
                  <a:pt x="368566" y="3937"/>
                </a:lnTo>
                <a:lnTo>
                  <a:pt x="328625" y="0"/>
                </a:lnTo>
                <a:lnTo>
                  <a:pt x="346036" y="977"/>
                </a:lnTo>
                <a:lnTo>
                  <a:pt x="363004" y="3898"/>
                </a:lnTo>
                <a:lnTo>
                  <a:pt x="411708" y="24180"/>
                </a:lnTo>
                <a:lnTo>
                  <a:pt x="453224" y="59982"/>
                </a:lnTo>
                <a:lnTo>
                  <a:pt x="484035" y="108254"/>
                </a:lnTo>
                <a:lnTo>
                  <a:pt x="497255" y="145338"/>
                </a:lnTo>
                <a:lnTo>
                  <a:pt x="503999" y="184708"/>
                </a:lnTo>
                <a:lnTo>
                  <a:pt x="504825" y="204787"/>
                </a:lnTo>
                <a:lnTo>
                  <a:pt x="503986" y="222148"/>
                </a:lnTo>
                <a:lnTo>
                  <a:pt x="491413" y="272224"/>
                </a:lnTo>
                <a:lnTo>
                  <a:pt x="477774" y="298335"/>
                </a:lnTo>
                <a:lnTo>
                  <a:pt x="477774" y="97904"/>
                </a:lnTo>
                <a:lnTo>
                  <a:pt x="142494" y="97904"/>
                </a:lnTo>
                <a:lnTo>
                  <a:pt x="142494" y="335648"/>
                </a:lnTo>
                <a:lnTo>
                  <a:pt x="446328" y="335648"/>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54"/>
                </a:lnTo>
                <a:lnTo>
                  <a:pt x="40309" y="326783"/>
                </a:lnTo>
                <a:lnTo>
                  <a:pt x="67271" y="356527"/>
                </a:lnTo>
                <a:lnTo>
                  <a:pt x="99517" y="380441"/>
                </a:lnTo>
                <a:lnTo>
                  <a:pt x="135813" y="397611"/>
                </a:lnTo>
                <a:lnTo>
                  <a:pt x="174752" y="407365"/>
                </a:lnTo>
                <a:lnTo>
                  <a:pt x="204787" y="409575"/>
                </a:lnTo>
                <a:lnTo>
                  <a:pt x="328612" y="409575"/>
                </a:lnTo>
                <a:lnTo>
                  <a:pt x="368566" y="405638"/>
                </a:lnTo>
                <a:lnTo>
                  <a:pt x="406984" y="393979"/>
                </a:lnTo>
                <a:lnTo>
                  <a:pt x="442391" y="375056"/>
                </a:lnTo>
                <a:lnTo>
                  <a:pt x="472935" y="350062"/>
                </a:lnTo>
                <a:lnTo>
                  <a:pt x="473430" y="349592"/>
                </a:lnTo>
                <a:lnTo>
                  <a:pt x="473887" y="349110"/>
                </a:lnTo>
                <a:lnTo>
                  <a:pt x="480364" y="342303"/>
                </a:lnTo>
                <a:lnTo>
                  <a:pt x="486918" y="334708"/>
                </a:lnTo>
                <a:lnTo>
                  <a:pt x="509231" y="301320"/>
                </a:lnTo>
                <a:lnTo>
                  <a:pt x="524586" y="264236"/>
                </a:lnTo>
                <a:lnTo>
                  <a:pt x="532422" y="224853"/>
                </a:lnTo>
                <a:lnTo>
                  <a:pt x="533158" y="214845"/>
                </a:lnTo>
                <a:lnTo>
                  <a:pt x="533400" y="204787"/>
                </a:lnTo>
                <a:close/>
              </a:path>
            </a:pathLst>
          </a:custGeom>
          <a:solidFill>
            <a:srgbClr val="33DB04"/>
          </a:solidFill>
        </p:spPr>
        <p:txBody>
          <a:bodyPr wrap="square" lIns="0" tIns="0" rIns="0" bIns="0" rtlCol="0"/>
          <a:lstStyle/>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3999" y="904875"/>
            <a:ext cx="9143999" cy="5048249"/>
          </a:xfrm>
          <a:prstGeom prst="rect">
            <a:avLst/>
          </a:prstGeom>
        </p:spPr>
      </p:pic>
      <p:sp>
        <p:nvSpPr>
          <p:cNvPr id="3" name="object 3"/>
          <p:cNvSpPr txBox="1"/>
          <p:nvPr/>
        </p:nvSpPr>
        <p:spPr>
          <a:xfrm>
            <a:off x="3038474" y="5029199"/>
            <a:ext cx="2886075" cy="581025"/>
          </a:xfrm>
          <a:prstGeom prst="rect">
            <a:avLst/>
          </a:prstGeom>
          <a:solidFill>
            <a:srgbClr val="373737"/>
          </a:solidFill>
        </p:spPr>
        <p:txBody>
          <a:bodyPr wrap="square" lIns="0" tIns="9525" rIns="0" bIns="0" rtlCol="0" vert="horz">
            <a:spAutoFit/>
          </a:bodyPr>
          <a:lstStyle/>
          <a:p>
            <a:pPr marL="66040">
              <a:lnSpc>
                <a:spcPct val="100000"/>
              </a:lnSpc>
              <a:spcBef>
                <a:spcPts val="75"/>
              </a:spcBef>
            </a:pPr>
            <a:r>
              <a:rPr dirty="0" sz="3000">
                <a:solidFill>
                  <a:srgbClr val="FFFFFF"/>
                </a:solidFill>
                <a:latin typeface="Courier New"/>
                <a:cs typeface="Courier New"/>
              </a:rPr>
              <a:t>mstscax.dll!</a:t>
            </a:r>
            <a:endParaRPr sz="3000">
              <a:latin typeface="Courier New"/>
              <a:cs typeface="Courier New"/>
            </a:endParaRPr>
          </a:p>
        </p:txBody>
      </p:sp>
      <p:sp>
        <p:nvSpPr>
          <p:cNvPr id="4" name="object 4"/>
          <p:cNvSpPr/>
          <p:nvPr/>
        </p:nvSpPr>
        <p:spPr>
          <a:xfrm>
            <a:off x="3038474" y="5600699"/>
            <a:ext cx="8153400" cy="581025"/>
          </a:xfrm>
          <a:custGeom>
            <a:avLst/>
            <a:gdLst/>
            <a:ahLst/>
            <a:cxnLst/>
            <a:rect l="l" t="t" r="r" b="b"/>
            <a:pathLst>
              <a:path w="8153400" h="581025">
                <a:moveTo>
                  <a:pt x="8153399" y="581024"/>
                </a:moveTo>
                <a:lnTo>
                  <a:pt x="0" y="581024"/>
                </a:lnTo>
                <a:lnTo>
                  <a:pt x="0" y="0"/>
                </a:lnTo>
                <a:lnTo>
                  <a:pt x="8153399" y="0"/>
                </a:lnTo>
                <a:lnTo>
                  <a:pt x="8153399" y="581024"/>
                </a:lnTo>
                <a:close/>
              </a:path>
            </a:pathLst>
          </a:custGeom>
          <a:solidFill>
            <a:srgbClr val="373737"/>
          </a:solidFill>
        </p:spPr>
        <p:txBody>
          <a:bodyPr wrap="square" lIns="0" tIns="0" rIns="0" bIns="0" rtlCol="0"/>
          <a:lstStyle/>
          <a:p/>
        </p:txBody>
      </p:sp>
      <p:sp>
        <p:nvSpPr>
          <p:cNvPr id="5" name="object 5"/>
          <p:cNvSpPr txBox="1"/>
          <p:nvPr/>
        </p:nvSpPr>
        <p:spPr>
          <a:xfrm>
            <a:off x="3038474" y="5610224"/>
            <a:ext cx="8153400" cy="571500"/>
          </a:xfrm>
          <a:prstGeom prst="rect">
            <a:avLst/>
          </a:prstGeom>
        </p:spPr>
        <p:txBody>
          <a:bodyPr wrap="square" lIns="0" tIns="0" rIns="0" bIns="0" rtlCol="0" vert="horz">
            <a:spAutoFit/>
          </a:bodyPr>
          <a:lstStyle/>
          <a:p>
            <a:pPr marL="75565">
              <a:lnSpc>
                <a:spcPct val="100000"/>
              </a:lnSpc>
            </a:pPr>
            <a:r>
              <a:rPr dirty="0" sz="3000">
                <a:solidFill>
                  <a:srgbClr val="FFFFFF"/>
                </a:solidFill>
                <a:latin typeface="Courier New"/>
                <a:cs typeface="Courier New"/>
              </a:rPr>
              <a:t>RdpGfxProtocolClientDecoder::Decode</a:t>
            </a:r>
            <a:endParaRPr sz="3000">
              <a:latin typeface="Courier New"/>
              <a:cs typeface="Courier New"/>
            </a:endParaRPr>
          </a:p>
        </p:txBody>
      </p:sp>
      <p:grpSp>
        <p:nvGrpSpPr>
          <p:cNvPr id="6" name="object 6"/>
          <p:cNvGrpSpPr/>
          <p:nvPr/>
        </p:nvGrpSpPr>
        <p:grpSpPr>
          <a:xfrm>
            <a:off x="0" y="0"/>
            <a:ext cx="12192000" cy="857250"/>
            <a:chOff x="0" y="0"/>
            <a:chExt cx="12192000" cy="857250"/>
          </a:xfrm>
        </p:grpSpPr>
        <p:sp>
          <p:nvSpPr>
            <p:cNvPr id="7" name="object 7"/>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8" name="object 8"/>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9" name="object 9"/>
          <p:cNvSpPr txBox="1">
            <a:spLocks noGrp="1"/>
          </p:cNvSpPr>
          <p:nvPr>
            <p:ph type="title"/>
          </p:nvPr>
        </p:nvSpPr>
        <p:spPr>
          <a:xfrm>
            <a:off x="368299" y="6350"/>
            <a:ext cx="6623684" cy="756920"/>
          </a:xfrm>
          <a:prstGeom prst="rect"/>
        </p:spPr>
        <p:txBody>
          <a:bodyPr wrap="square" lIns="0" tIns="12700" rIns="0" bIns="0" rtlCol="0" vert="horz">
            <a:spAutoFit/>
          </a:bodyPr>
          <a:lstStyle/>
          <a:p>
            <a:pPr marL="12700">
              <a:lnSpc>
                <a:spcPct val="100000"/>
              </a:lnSpc>
              <a:spcBef>
                <a:spcPts val="100"/>
              </a:spcBef>
            </a:pPr>
            <a:r>
              <a:rPr dirty="0" spc="65"/>
              <a:t>Harnessing</a:t>
            </a:r>
            <a:r>
              <a:rPr dirty="0" spc="105"/>
              <a:t> </a:t>
            </a:r>
            <a:r>
              <a:rPr dirty="0" spc="60"/>
              <a:t>RDPEGFX</a:t>
            </a:r>
          </a:p>
        </p:txBody>
      </p:sp>
      <p:sp>
        <p:nvSpPr>
          <p:cNvPr id="10" name="object 10"/>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42494" y="94869"/>
                </a:lnTo>
                <a:lnTo>
                  <a:pt x="142494"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66749" y="1171574"/>
            <a:ext cx="5819775" cy="5305425"/>
            <a:chOff x="666749" y="1171574"/>
            <a:chExt cx="5819775" cy="5305425"/>
          </a:xfrm>
        </p:grpSpPr>
        <p:pic>
          <p:nvPicPr>
            <p:cNvPr id="3" name="object 3"/>
            <p:cNvPicPr/>
            <p:nvPr/>
          </p:nvPicPr>
          <p:blipFill>
            <a:blip r:embed="rId2" cstate="print"/>
            <a:stretch>
              <a:fillRect/>
            </a:stretch>
          </p:blipFill>
          <p:spPr>
            <a:xfrm>
              <a:off x="666749" y="1171574"/>
              <a:ext cx="5714999" cy="5305424"/>
            </a:xfrm>
            <a:prstGeom prst="rect">
              <a:avLst/>
            </a:prstGeom>
          </p:spPr>
        </p:pic>
        <p:pic>
          <p:nvPicPr>
            <p:cNvPr id="4" name="object 4"/>
            <p:cNvPicPr/>
            <p:nvPr/>
          </p:nvPicPr>
          <p:blipFill>
            <a:blip r:embed="rId3" cstate="print"/>
            <a:stretch>
              <a:fillRect/>
            </a:stretch>
          </p:blipFill>
          <p:spPr>
            <a:xfrm>
              <a:off x="6372223" y="1933574"/>
              <a:ext cx="114300" cy="114299"/>
            </a:xfrm>
            <a:prstGeom prst="rect">
              <a:avLst/>
            </a:prstGeom>
          </p:spPr>
        </p:pic>
        <p:pic>
          <p:nvPicPr>
            <p:cNvPr id="5" name="object 5"/>
            <p:cNvPicPr/>
            <p:nvPr/>
          </p:nvPicPr>
          <p:blipFill>
            <a:blip r:embed="rId3" cstate="print"/>
            <a:stretch>
              <a:fillRect/>
            </a:stretch>
          </p:blipFill>
          <p:spPr>
            <a:xfrm>
              <a:off x="6372223" y="2466974"/>
              <a:ext cx="114300" cy="114299"/>
            </a:xfrm>
            <a:prstGeom prst="rect">
              <a:avLst/>
            </a:prstGeom>
          </p:spPr>
        </p:pic>
        <p:pic>
          <p:nvPicPr>
            <p:cNvPr id="6" name="object 6"/>
            <p:cNvPicPr/>
            <p:nvPr/>
          </p:nvPicPr>
          <p:blipFill>
            <a:blip r:embed="rId3" cstate="print"/>
            <a:stretch>
              <a:fillRect/>
            </a:stretch>
          </p:blipFill>
          <p:spPr>
            <a:xfrm>
              <a:off x="6372223" y="3000374"/>
              <a:ext cx="114300" cy="114299"/>
            </a:xfrm>
            <a:prstGeom prst="rect">
              <a:avLst/>
            </a:prstGeom>
          </p:spPr>
        </p:pic>
        <p:pic>
          <p:nvPicPr>
            <p:cNvPr id="7" name="object 7"/>
            <p:cNvPicPr/>
            <p:nvPr/>
          </p:nvPicPr>
          <p:blipFill>
            <a:blip r:embed="rId3" cstate="print"/>
            <a:stretch>
              <a:fillRect/>
            </a:stretch>
          </p:blipFill>
          <p:spPr>
            <a:xfrm>
              <a:off x="6372223" y="4067174"/>
              <a:ext cx="114300" cy="114299"/>
            </a:xfrm>
            <a:prstGeom prst="rect">
              <a:avLst/>
            </a:prstGeom>
          </p:spPr>
        </p:pic>
      </p:grpSp>
      <p:grpSp>
        <p:nvGrpSpPr>
          <p:cNvPr id="8" name="object 8"/>
          <p:cNvGrpSpPr/>
          <p:nvPr/>
        </p:nvGrpSpPr>
        <p:grpSpPr>
          <a:xfrm>
            <a:off x="8330207" y="1719857"/>
            <a:ext cx="447040" cy="447040"/>
            <a:chOff x="8330207" y="1719857"/>
            <a:chExt cx="447040" cy="447040"/>
          </a:xfrm>
        </p:grpSpPr>
        <p:pic>
          <p:nvPicPr>
            <p:cNvPr id="9" name="object 9"/>
            <p:cNvPicPr/>
            <p:nvPr/>
          </p:nvPicPr>
          <p:blipFill>
            <a:blip r:embed="rId4" cstate="print"/>
            <a:stretch>
              <a:fillRect/>
            </a:stretch>
          </p:blipFill>
          <p:spPr>
            <a:xfrm>
              <a:off x="8330207" y="1719857"/>
              <a:ext cx="446484" cy="446484"/>
            </a:xfrm>
            <a:prstGeom prst="rect">
              <a:avLst/>
            </a:prstGeom>
          </p:spPr>
        </p:pic>
        <p:sp>
          <p:nvSpPr>
            <p:cNvPr id="10" name="object 10"/>
            <p:cNvSpPr/>
            <p:nvPr/>
          </p:nvSpPr>
          <p:spPr>
            <a:xfrm>
              <a:off x="8330197" y="1719859"/>
              <a:ext cx="447040" cy="447040"/>
            </a:xfrm>
            <a:custGeom>
              <a:avLst/>
              <a:gdLst/>
              <a:ahLst/>
              <a:cxnLst/>
              <a:rect l="l" t="t" r="r" b="b"/>
              <a:pathLst>
                <a:path w="447040" h="447039">
                  <a:moveTo>
                    <a:pt x="390677" y="215874"/>
                  </a:moveTo>
                  <a:lnTo>
                    <a:pt x="387553" y="208851"/>
                  </a:lnTo>
                  <a:lnTo>
                    <a:pt x="382079" y="203936"/>
                  </a:lnTo>
                  <a:lnTo>
                    <a:pt x="379501" y="201358"/>
                  </a:lnTo>
                  <a:lnTo>
                    <a:pt x="379501" y="223240"/>
                  </a:lnTo>
                  <a:lnTo>
                    <a:pt x="378231" y="229285"/>
                  </a:lnTo>
                  <a:lnTo>
                    <a:pt x="374421" y="234442"/>
                  </a:lnTo>
                  <a:lnTo>
                    <a:pt x="285127" y="323710"/>
                  </a:lnTo>
                  <a:lnTo>
                    <a:pt x="282181" y="326275"/>
                  </a:lnTo>
                  <a:lnTo>
                    <a:pt x="278765" y="327431"/>
                  </a:lnTo>
                  <a:lnTo>
                    <a:pt x="267741" y="327431"/>
                  </a:lnTo>
                  <a:lnTo>
                    <a:pt x="260451" y="321398"/>
                  </a:lnTo>
                  <a:lnTo>
                    <a:pt x="260451" y="256362"/>
                  </a:lnTo>
                  <a:lnTo>
                    <a:pt x="257098" y="253009"/>
                  </a:lnTo>
                  <a:lnTo>
                    <a:pt x="73634" y="253009"/>
                  </a:lnTo>
                  <a:lnTo>
                    <a:pt x="66979" y="246354"/>
                  </a:lnTo>
                  <a:lnTo>
                    <a:pt x="66979" y="200139"/>
                  </a:lnTo>
                  <a:lnTo>
                    <a:pt x="73634" y="193484"/>
                  </a:lnTo>
                  <a:lnTo>
                    <a:pt x="257098" y="193484"/>
                  </a:lnTo>
                  <a:lnTo>
                    <a:pt x="260451" y="190131"/>
                  </a:lnTo>
                  <a:lnTo>
                    <a:pt x="260451" y="125095"/>
                  </a:lnTo>
                  <a:lnTo>
                    <a:pt x="267741" y="119062"/>
                  </a:lnTo>
                  <a:lnTo>
                    <a:pt x="275412" y="119062"/>
                  </a:lnTo>
                  <a:lnTo>
                    <a:pt x="278765" y="119062"/>
                  </a:lnTo>
                  <a:lnTo>
                    <a:pt x="374421" y="212051"/>
                  </a:lnTo>
                  <a:lnTo>
                    <a:pt x="379501" y="223240"/>
                  </a:lnTo>
                  <a:lnTo>
                    <a:pt x="379501" y="201358"/>
                  </a:lnTo>
                  <a:lnTo>
                    <a:pt x="297218" y="119062"/>
                  </a:lnTo>
                  <a:lnTo>
                    <a:pt x="292531" y="114376"/>
                  </a:lnTo>
                  <a:lnTo>
                    <a:pt x="287731" y="110210"/>
                  </a:lnTo>
                  <a:lnTo>
                    <a:pt x="281660" y="107899"/>
                  </a:lnTo>
                  <a:lnTo>
                    <a:pt x="275412" y="107899"/>
                  </a:lnTo>
                  <a:lnTo>
                    <a:pt x="265252" y="109956"/>
                  </a:lnTo>
                  <a:lnTo>
                    <a:pt x="256946" y="115544"/>
                  </a:lnTo>
                  <a:lnTo>
                    <a:pt x="251345" y="123837"/>
                  </a:lnTo>
                  <a:lnTo>
                    <a:pt x="249288" y="133985"/>
                  </a:lnTo>
                  <a:lnTo>
                    <a:pt x="249288" y="182321"/>
                  </a:lnTo>
                  <a:lnTo>
                    <a:pt x="81864" y="182321"/>
                  </a:lnTo>
                  <a:lnTo>
                    <a:pt x="71729" y="184365"/>
                  </a:lnTo>
                  <a:lnTo>
                    <a:pt x="63449" y="189953"/>
                  </a:lnTo>
                  <a:lnTo>
                    <a:pt x="57861" y="198234"/>
                  </a:lnTo>
                  <a:lnTo>
                    <a:pt x="55816" y="208368"/>
                  </a:lnTo>
                  <a:lnTo>
                    <a:pt x="55816" y="238125"/>
                  </a:lnTo>
                  <a:lnTo>
                    <a:pt x="57861" y="248259"/>
                  </a:lnTo>
                  <a:lnTo>
                    <a:pt x="63449" y="256540"/>
                  </a:lnTo>
                  <a:lnTo>
                    <a:pt x="71729" y="262128"/>
                  </a:lnTo>
                  <a:lnTo>
                    <a:pt x="81864" y="264172"/>
                  </a:lnTo>
                  <a:lnTo>
                    <a:pt x="249288" y="264172"/>
                  </a:lnTo>
                  <a:lnTo>
                    <a:pt x="249288" y="312508"/>
                  </a:lnTo>
                  <a:lnTo>
                    <a:pt x="251345" y="322643"/>
                  </a:lnTo>
                  <a:lnTo>
                    <a:pt x="256946" y="330936"/>
                  </a:lnTo>
                  <a:lnTo>
                    <a:pt x="265252" y="336537"/>
                  </a:lnTo>
                  <a:lnTo>
                    <a:pt x="275412" y="338594"/>
                  </a:lnTo>
                  <a:lnTo>
                    <a:pt x="281660" y="338594"/>
                  </a:lnTo>
                  <a:lnTo>
                    <a:pt x="287693" y="336283"/>
                  </a:lnTo>
                  <a:lnTo>
                    <a:pt x="292493" y="332117"/>
                  </a:lnTo>
                  <a:lnTo>
                    <a:pt x="297180" y="327431"/>
                  </a:lnTo>
                  <a:lnTo>
                    <a:pt x="382079" y="242557"/>
                  </a:lnTo>
                  <a:lnTo>
                    <a:pt x="387553" y="237604"/>
                  </a:lnTo>
                  <a:lnTo>
                    <a:pt x="390677" y="230619"/>
                  </a:lnTo>
                  <a:lnTo>
                    <a:pt x="390677" y="215874"/>
                  </a:lnTo>
                  <a:close/>
                </a:path>
                <a:path w="447040" h="447039">
                  <a:moveTo>
                    <a:pt x="446493" y="29768"/>
                  </a:moveTo>
                  <a:lnTo>
                    <a:pt x="444144" y="18186"/>
                  </a:lnTo>
                  <a:lnTo>
                    <a:pt x="439420" y="11163"/>
                  </a:lnTo>
                  <a:lnTo>
                    <a:pt x="437769" y="8724"/>
                  </a:lnTo>
                  <a:lnTo>
                    <a:pt x="435330" y="7086"/>
                  </a:lnTo>
                  <a:lnTo>
                    <a:pt x="435330" y="29768"/>
                  </a:lnTo>
                  <a:lnTo>
                    <a:pt x="435330" y="416725"/>
                  </a:lnTo>
                  <a:lnTo>
                    <a:pt x="433870" y="423964"/>
                  </a:lnTo>
                  <a:lnTo>
                    <a:pt x="429869" y="429882"/>
                  </a:lnTo>
                  <a:lnTo>
                    <a:pt x="423964" y="433870"/>
                  </a:lnTo>
                  <a:lnTo>
                    <a:pt x="416725" y="435330"/>
                  </a:lnTo>
                  <a:lnTo>
                    <a:pt x="29768" y="435330"/>
                  </a:lnTo>
                  <a:lnTo>
                    <a:pt x="22529" y="433870"/>
                  </a:lnTo>
                  <a:lnTo>
                    <a:pt x="16611" y="429882"/>
                  </a:lnTo>
                  <a:lnTo>
                    <a:pt x="12623" y="423964"/>
                  </a:lnTo>
                  <a:lnTo>
                    <a:pt x="11163" y="416725"/>
                  </a:lnTo>
                  <a:lnTo>
                    <a:pt x="11163" y="29768"/>
                  </a:lnTo>
                  <a:lnTo>
                    <a:pt x="12623" y="22529"/>
                  </a:lnTo>
                  <a:lnTo>
                    <a:pt x="16611" y="16611"/>
                  </a:lnTo>
                  <a:lnTo>
                    <a:pt x="22529" y="12623"/>
                  </a:lnTo>
                  <a:lnTo>
                    <a:pt x="29768" y="11163"/>
                  </a:lnTo>
                  <a:lnTo>
                    <a:pt x="416725" y="11163"/>
                  </a:lnTo>
                  <a:lnTo>
                    <a:pt x="423964" y="12623"/>
                  </a:lnTo>
                  <a:lnTo>
                    <a:pt x="429869" y="16611"/>
                  </a:lnTo>
                  <a:lnTo>
                    <a:pt x="433870" y="22529"/>
                  </a:lnTo>
                  <a:lnTo>
                    <a:pt x="435330" y="29768"/>
                  </a:lnTo>
                  <a:lnTo>
                    <a:pt x="435330" y="7086"/>
                  </a:lnTo>
                  <a:lnTo>
                    <a:pt x="428307" y="2336"/>
                  </a:lnTo>
                  <a:lnTo>
                    <a:pt x="416725" y="0"/>
                  </a:lnTo>
                  <a:lnTo>
                    <a:pt x="29768" y="0"/>
                  </a:lnTo>
                  <a:lnTo>
                    <a:pt x="18186" y="2336"/>
                  </a:lnTo>
                  <a:lnTo>
                    <a:pt x="8724" y="8724"/>
                  </a:lnTo>
                  <a:lnTo>
                    <a:pt x="2336" y="18186"/>
                  </a:lnTo>
                  <a:lnTo>
                    <a:pt x="0" y="29768"/>
                  </a:lnTo>
                  <a:lnTo>
                    <a:pt x="0" y="416725"/>
                  </a:lnTo>
                  <a:lnTo>
                    <a:pt x="2336" y="428307"/>
                  </a:lnTo>
                  <a:lnTo>
                    <a:pt x="8724" y="437769"/>
                  </a:lnTo>
                  <a:lnTo>
                    <a:pt x="18186" y="444157"/>
                  </a:lnTo>
                  <a:lnTo>
                    <a:pt x="29768" y="446493"/>
                  </a:lnTo>
                  <a:lnTo>
                    <a:pt x="416725" y="446493"/>
                  </a:lnTo>
                  <a:lnTo>
                    <a:pt x="446493" y="416725"/>
                  </a:lnTo>
                  <a:lnTo>
                    <a:pt x="446493" y="29768"/>
                  </a:lnTo>
                  <a:close/>
                </a:path>
              </a:pathLst>
            </a:custGeom>
            <a:solidFill>
              <a:srgbClr val="414141">
                <a:alpha val="19999"/>
              </a:srgbClr>
            </a:solidFill>
          </p:spPr>
          <p:txBody>
            <a:bodyPr wrap="square" lIns="0" tIns="0" rIns="0" bIns="0" rtlCol="0"/>
            <a:lstStyle/>
            <a:p/>
          </p:txBody>
        </p:sp>
        <p:sp>
          <p:nvSpPr>
            <p:cNvPr id="11" name="object 11"/>
            <p:cNvSpPr/>
            <p:nvPr/>
          </p:nvSpPr>
          <p:spPr>
            <a:xfrm>
              <a:off x="8397180" y="1839027"/>
              <a:ext cx="313055" cy="208279"/>
            </a:xfrm>
            <a:custGeom>
              <a:avLst/>
              <a:gdLst/>
              <a:ahLst/>
              <a:cxnLst/>
              <a:rect l="l" t="t" r="r" b="b"/>
              <a:pathLst>
                <a:path w="313054" h="208280">
                  <a:moveTo>
                    <a:pt x="210240" y="208144"/>
                  </a:moveTo>
                  <a:lnTo>
                    <a:pt x="202210" y="206898"/>
                  </a:lnTo>
                  <a:lnTo>
                    <a:pt x="195981" y="201669"/>
                  </a:lnTo>
                  <a:lnTo>
                    <a:pt x="193476" y="193331"/>
                  </a:lnTo>
                  <a:lnTo>
                    <a:pt x="193476" y="137186"/>
                  </a:lnTo>
                  <a:lnTo>
                    <a:pt x="190127" y="133837"/>
                  </a:lnTo>
                  <a:lnTo>
                    <a:pt x="6660" y="133837"/>
                  </a:lnTo>
                  <a:lnTo>
                    <a:pt x="0" y="127177"/>
                  </a:lnTo>
                  <a:lnTo>
                    <a:pt x="0" y="80966"/>
                  </a:lnTo>
                  <a:lnTo>
                    <a:pt x="6660" y="74306"/>
                  </a:lnTo>
                  <a:lnTo>
                    <a:pt x="190127" y="74306"/>
                  </a:lnTo>
                  <a:lnTo>
                    <a:pt x="193476" y="70957"/>
                  </a:lnTo>
                  <a:lnTo>
                    <a:pt x="193476" y="14812"/>
                  </a:lnTo>
                  <a:lnTo>
                    <a:pt x="195981" y="6475"/>
                  </a:lnTo>
                  <a:lnTo>
                    <a:pt x="202210" y="1245"/>
                  </a:lnTo>
                  <a:lnTo>
                    <a:pt x="210240" y="0"/>
                  </a:lnTo>
                  <a:lnTo>
                    <a:pt x="218144" y="3613"/>
                  </a:lnTo>
                  <a:lnTo>
                    <a:pt x="307441" y="92872"/>
                  </a:lnTo>
                  <a:lnTo>
                    <a:pt x="311250" y="98036"/>
                  </a:lnTo>
                  <a:lnTo>
                    <a:pt x="312520" y="104072"/>
                  </a:lnTo>
                  <a:lnTo>
                    <a:pt x="311250" y="110107"/>
                  </a:lnTo>
                  <a:lnTo>
                    <a:pt x="307441" y="115271"/>
                  </a:lnTo>
                  <a:lnTo>
                    <a:pt x="218144" y="204531"/>
                  </a:lnTo>
                  <a:lnTo>
                    <a:pt x="210240" y="208144"/>
                  </a:lnTo>
                  <a:close/>
                </a:path>
              </a:pathLst>
            </a:custGeom>
            <a:solidFill>
              <a:srgbClr val="FAFAFA"/>
            </a:solidFill>
          </p:spPr>
          <p:txBody>
            <a:bodyPr wrap="square" lIns="0" tIns="0" rIns="0" bIns="0" rtlCol="0"/>
            <a:lstStyle/>
            <a:p/>
          </p:txBody>
        </p:sp>
      </p:grpSp>
      <p:sp>
        <p:nvSpPr>
          <p:cNvPr id="12" name="object 12"/>
          <p:cNvSpPr txBox="1"/>
          <p:nvPr/>
        </p:nvSpPr>
        <p:spPr>
          <a:xfrm>
            <a:off x="6654800" y="1635125"/>
            <a:ext cx="1510665" cy="1092200"/>
          </a:xfrm>
          <a:prstGeom prst="rect">
            <a:avLst/>
          </a:prstGeom>
        </p:spPr>
        <p:txBody>
          <a:bodyPr wrap="square" lIns="0" tIns="88900" rIns="0" bIns="0" rtlCol="0" vert="horz">
            <a:spAutoFit/>
          </a:bodyPr>
          <a:lstStyle/>
          <a:p>
            <a:pPr marL="12700">
              <a:lnSpc>
                <a:spcPct val="100000"/>
              </a:lnSpc>
              <a:spcBef>
                <a:spcPts val="700"/>
              </a:spcBef>
              <a:tabLst>
                <a:tab pos="387350" algn="l"/>
              </a:tabLst>
            </a:pPr>
            <a:r>
              <a:rPr dirty="0" sz="3000">
                <a:solidFill>
                  <a:srgbClr val="FFFFFF"/>
                </a:solidFill>
                <a:latin typeface="Arial MT"/>
                <a:cs typeface="Arial MT"/>
              </a:rPr>
              <a:t>1	</a:t>
            </a:r>
            <a:r>
              <a:rPr dirty="0" sz="3000" spc="225">
                <a:solidFill>
                  <a:srgbClr val="FFFFFF"/>
                </a:solidFill>
                <a:latin typeface="Arial MT"/>
                <a:cs typeface="Arial MT"/>
              </a:rPr>
              <a:t>bu</a:t>
            </a:r>
            <a:r>
              <a:rPr dirty="0" sz="3000" spc="170">
                <a:solidFill>
                  <a:srgbClr val="FFFFFF"/>
                </a:solidFill>
                <a:latin typeface="Arial MT"/>
                <a:cs typeface="Arial MT"/>
              </a:rPr>
              <a:t>f</a:t>
            </a:r>
            <a:r>
              <a:rPr dirty="0" sz="3000" spc="225">
                <a:solidFill>
                  <a:srgbClr val="FFFFFF"/>
                </a:solidFill>
                <a:latin typeface="Arial MT"/>
                <a:cs typeface="Arial MT"/>
              </a:rPr>
              <a:t>fe</a:t>
            </a:r>
            <a:r>
              <a:rPr dirty="0" sz="3000">
                <a:solidFill>
                  <a:srgbClr val="FFFFFF"/>
                </a:solidFill>
                <a:latin typeface="Arial MT"/>
                <a:cs typeface="Arial MT"/>
              </a:rPr>
              <a:t>r</a:t>
            </a:r>
            <a:endParaRPr sz="3000">
              <a:latin typeface="Arial MT"/>
              <a:cs typeface="Arial MT"/>
            </a:endParaRPr>
          </a:p>
          <a:p>
            <a:pPr marL="12700">
              <a:lnSpc>
                <a:spcPct val="100000"/>
              </a:lnSpc>
              <a:spcBef>
                <a:spcPts val="600"/>
              </a:spcBef>
              <a:tabLst>
                <a:tab pos="387350" algn="l"/>
              </a:tabLst>
            </a:pPr>
            <a:r>
              <a:rPr dirty="0" sz="3000">
                <a:solidFill>
                  <a:srgbClr val="FFFFFF"/>
                </a:solidFill>
                <a:latin typeface="Arial MT"/>
                <a:cs typeface="Arial MT"/>
              </a:rPr>
              <a:t>1	</a:t>
            </a:r>
            <a:r>
              <a:rPr dirty="0" sz="3000" spc="150">
                <a:solidFill>
                  <a:srgbClr val="FFFFFF"/>
                </a:solidFill>
                <a:latin typeface="Arial MT"/>
                <a:cs typeface="Arial MT"/>
              </a:rPr>
              <a:t>PDU</a:t>
            </a:r>
            <a:endParaRPr sz="3000">
              <a:latin typeface="Arial MT"/>
              <a:cs typeface="Arial MT"/>
            </a:endParaRPr>
          </a:p>
        </p:txBody>
      </p:sp>
      <p:grpSp>
        <p:nvGrpSpPr>
          <p:cNvPr id="13" name="object 13"/>
          <p:cNvGrpSpPr/>
          <p:nvPr/>
        </p:nvGrpSpPr>
        <p:grpSpPr>
          <a:xfrm>
            <a:off x="8082557" y="2253257"/>
            <a:ext cx="447040" cy="447040"/>
            <a:chOff x="8082557" y="2253257"/>
            <a:chExt cx="447040" cy="447040"/>
          </a:xfrm>
        </p:grpSpPr>
        <p:pic>
          <p:nvPicPr>
            <p:cNvPr id="14" name="object 14"/>
            <p:cNvPicPr/>
            <p:nvPr/>
          </p:nvPicPr>
          <p:blipFill>
            <a:blip r:embed="rId4" cstate="print"/>
            <a:stretch>
              <a:fillRect/>
            </a:stretch>
          </p:blipFill>
          <p:spPr>
            <a:xfrm>
              <a:off x="8082557" y="2253257"/>
              <a:ext cx="446484" cy="446484"/>
            </a:xfrm>
            <a:prstGeom prst="rect">
              <a:avLst/>
            </a:prstGeom>
          </p:spPr>
        </p:pic>
        <p:sp>
          <p:nvSpPr>
            <p:cNvPr id="15" name="object 15"/>
            <p:cNvSpPr/>
            <p:nvPr/>
          </p:nvSpPr>
          <p:spPr>
            <a:xfrm>
              <a:off x="8082547" y="2253259"/>
              <a:ext cx="447040" cy="447040"/>
            </a:xfrm>
            <a:custGeom>
              <a:avLst/>
              <a:gdLst/>
              <a:ahLst/>
              <a:cxnLst/>
              <a:rect l="l" t="t" r="r" b="b"/>
              <a:pathLst>
                <a:path w="447040" h="447039">
                  <a:moveTo>
                    <a:pt x="390677" y="215874"/>
                  </a:moveTo>
                  <a:lnTo>
                    <a:pt x="387553" y="208851"/>
                  </a:lnTo>
                  <a:lnTo>
                    <a:pt x="382079" y="203936"/>
                  </a:lnTo>
                  <a:lnTo>
                    <a:pt x="379501" y="201358"/>
                  </a:lnTo>
                  <a:lnTo>
                    <a:pt x="379501" y="223240"/>
                  </a:lnTo>
                  <a:lnTo>
                    <a:pt x="378231" y="229285"/>
                  </a:lnTo>
                  <a:lnTo>
                    <a:pt x="374421" y="234442"/>
                  </a:lnTo>
                  <a:lnTo>
                    <a:pt x="285127" y="323710"/>
                  </a:lnTo>
                  <a:lnTo>
                    <a:pt x="282181" y="326275"/>
                  </a:lnTo>
                  <a:lnTo>
                    <a:pt x="278765" y="327431"/>
                  </a:lnTo>
                  <a:lnTo>
                    <a:pt x="267741" y="327431"/>
                  </a:lnTo>
                  <a:lnTo>
                    <a:pt x="260451" y="321398"/>
                  </a:lnTo>
                  <a:lnTo>
                    <a:pt x="260451" y="256362"/>
                  </a:lnTo>
                  <a:lnTo>
                    <a:pt x="257098" y="253009"/>
                  </a:lnTo>
                  <a:lnTo>
                    <a:pt x="73634" y="253009"/>
                  </a:lnTo>
                  <a:lnTo>
                    <a:pt x="66979" y="246354"/>
                  </a:lnTo>
                  <a:lnTo>
                    <a:pt x="66979" y="200139"/>
                  </a:lnTo>
                  <a:lnTo>
                    <a:pt x="73634" y="193484"/>
                  </a:lnTo>
                  <a:lnTo>
                    <a:pt x="257098" y="193484"/>
                  </a:lnTo>
                  <a:lnTo>
                    <a:pt x="260451" y="190131"/>
                  </a:lnTo>
                  <a:lnTo>
                    <a:pt x="260451" y="125095"/>
                  </a:lnTo>
                  <a:lnTo>
                    <a:pt x="267741" y="119062"/>
                  </a:lnTo>
                  <a:lnTo>
                    <a:pt x="275412" y="119062"/>
                  </a:lnTo>
                  <a:lnTo>
                    <a:pt x="278765" y="119062"/>
                  </a:lnTo>
                  <a:lnTo>
                    <a:pt x="374421" y="212051"/>
                  </a:lnTo>
                  <a:lnTo>
                    <a:pt x="379501" y="223240"/>
                  </a:lnTo>
                  <a:lnTo>
                    <a:pt x="379501" y="201358"/>
                  </a:lnTo>
                  <a:lnTo>
                    <a:pt x="297218" y="119062"/>
                  </a:lnTo>
                  <a:lnTo>
                    <a:pt x="292531" y="114376"/>
                  </a:lnTo>
                  <a:lnTo>
                    <a:pt x="287731" y="110210"/>
                  </a:lnTo>
                  <a:lnTo>
                    <a:pt x="281660" y="107899"/>
                  </a:lnTo>
                  <a:lnTo>
                    <a:pt x="275412" y="107899"/>
                  </a:lnTo>
                  <a:lnTo>
                    <a:pt x="265252" y="109956"/>
                  </a:lnTo>
                  <a:lnTo>
                    <a:pt x="256946" y="115544"/>
                  </a:lnTo>
                  <a:lnTo>
                    <a:pt x="251345" y="123837"/>
                  </a:lnTo>
                  <a:lnTo>
                    <a:pt x="249288" y="133985"/>
                  </a:lnTo>
                  <a:lnTo>
                    <a:pt x="249288" y="182321"/>
                  </a:lnTo>
                  <a:lnTo>
                    <a:pt x="81864" y="182321"/>
                  </a:lnTo>
                  <a:lnTo>
                    <a:pt x="71729" y="184365"/>
                  </a:lnTo>
                  <a:lnTo>
                    <a:pt x="63449" y="189953"/>
                  </a:lnTo>
                  <a:lnTo>
                    <a:pt x="57861" y="198234"/>
                  </a:lnTo>
                  <a:lnTo>
                    <a:pt x="55816" y="208368"/>
                  </a:lnTo>
                  <a:lnTo>
                    <a:pt x="55816" y="238125"/>
                  </a:lnTo>
                  <a:lnTo>
                    <a:pt x="57861" y="248259"/>
                  </a:lnTo>
                  <a:lnTo>
                    <a:pt x="63449" y="256540"/>
                  </a:lnTo>
                  <a:lnTo>
                    <a:pt x="71729" y="262128"/>
                  </a:lnTo>
                  <a:lnTo>
                    <a:pt x="81864" y="264172"/>
                  </a:lnTo>
                  <a:lnTo>
                    <a:pt x="249288" y="264172"/>
                  </a:lnTo>
                  <a:lnTo>
                    <a:pt x="249288" y="312508"/>
                  </a:lnTo>
                  <a:lnTo>
                    <a:pt x="251345" y="322643"/>
                  </a:lnTo>
                  <a:lnTo>
                    <a:pt x="256946" y="330936"/>
                  </a:lnTo>
                  <a:lnTo>
                    <a:pt x="265252" y="336537"/>
                  </a:lnTo>
                  <a:lnTo>
                    <a:pt x="275412" y="338594"/>
                  </a:lnTo>
                  <a:lnTo>
                    <a:pt x="281660" y="338594"/>
                  </a:lnTo>
                  <a:lnTo>
                    <a:pt x="287693" y="336283"/>
                  </a:lnTo>
                  <a:lnTo>
                    <a:pt x="292493" y="332117"/>
                  </a:lnTo>
                  <a:lnTo>
                    <a:pt x="297180" y="327431"/>
                  </a:lnTo>
                  <a:lnTo>
                    <a:pt x="382079" y="242557"/>
                  </a:lnTo>
                  <a:lnTo>
                    <a:pt x="387553" y="237604"/>
                  </a:lnTo>
                  <a:lnTo>
                    <a:pt x="390677" y="230619"/>
                  </a:lnTo>
                  <a:lnTo>
                    <a:pt x="390677" y="215874"/>
                  </a:lnTo>
                  <a:close/>
                </a:path>
                <a:path w="447040" h="447039">
                  <a:moveTo>
                    <a:pt x="446493" y="29768"/>
                  </a:moveTo>
                  <a:lnTo>
                    <a:pt x="444144" y="18186"/>
                  </a:lnTo>
                  <a:lnTo>
                    <a:pt x="439420" y="11163"/>
                  </a:lnTo>
                  <a:lnTo>
                    <a:pt x="437769" y="8724"/>
                  </a:lnTo>
                  <a:lnTo>
                    <a:pt x="435330" y="7086"/>
                  </a:lnTo>
                  <a:lnTo>
                    <a:pt x="435330" y="29768"/>
                  </a:lnTo>
                  <a:lnTo>
                    <a:pt x="435330" y="416725"/>
                  </a:lnTo>
                  <a:lnTo>
                    <a:pt x="433870" y="423964"/>
                  </a:lnTo>
                  <a:lnTo>
                    <a:pt x="429869" y="429882"/>
                  </a:lnTo>
                  <a:lnTo>
                    <a:pt x="423964" y="433870"/>
                  </a:lnTo>
                  <a:lnTo>
                    <a:pt x="416725" y="435330"/>
                  </a:lnTo>
                  <a:lnTo>
                    <a:pt x="29768" y="435330"/>
                  </a:lnTo>
                  <a:lnTo>
                    <a:pt x="22529" y="433870"/>
                  </a:lnTo>
                  <a:lnTo>
                    <a:pt x="16611" y="429882"/>
                  </a:lnTo>
                  <a:lnTo>
                    <a:pt x="12623" y="423964"/>
                  </a:lnTo>
                  <a:lnTo>
                    <a:pt x="11163" y="416725"/>
                  </a:lnTo>
                  <a:lnTo>
                    <a:pt x="11163" y="29768"/>
                  </a:lnTo>
                  <a:lnTo>
                    <a:pt x="12623" y="22529"/>
                  </a:lnTo>
                  <a:lnTo>
                    <a:pt x="16611" y="16611"/>
                  </a:lnTo>
                  <a:lnTo>
                    <a:pt x="22529" y="12623"/>
                  </a:lnTo>
                  <a:lnTo>
                    <a:pt x="29768" y="11163"/>
                  </a:lnTo>
                  <a:lnTo>
                    <a:pt x="416725" y="11163"/>
                  </a:lnTo>
                  <a:lnTo>
                    <a:pt x="423964" y="12623"/>
                  </a:lnTo>
                  <a:lnTo>
                    <a:pt x="429869" y="16611"/>
                  </a:lnTo>
                  <a:lnTo>
                    <a:pt x="433870" y="22529"/>
                  </a:lnTo>
                  <a:lnTo>
                    <a:pt x="435330" y="29768"/>
                  </a:lnTo>
                  <a:lnTo>
                    <a:pt x="435330" y="7086"/>
                  </a:lnTo>
                  <a:lnTo>
                    <a:pt x="428307" y="2336"/>
                  </a:lnTo>
                  <a:lnTo>
                    <a:pt x="416725" y="0"/>
                  </a:lnTo>
                  <a:lnTo>
                    <a:pt x="29768" y="0"/>
                  </a:lnTo>
                  <a:lnTo>
                    <a:pt x="18186" y="2336"/>
                  </a:lnTo>
                  <a:lnTo>
                    <a:pt x="8724" y="8724"/>
                  </a:lnTo>
                  <a:lnTo>
                    <a:pt x="2336" y="18186"/>
                  </a:lnTo>
                  <a:lnTo>
                    <a:pt x="0" y="29768"/>
                  </a:lnTo>
                  <a:lnTo>
                    <a:pt x="0" y="416725"/>
                  </a:lnTo>
                  <a:lnTo>
                    <a:pt x="2336" y="428307"/>
                  </a:lnTo>
                  <a:lnTo>
                    <a:pt x="8724" y="437769"/>
                  </a:lnTo>
                  <a:lnTo>
                    <a:pt x="18186" y="444157"/>
                  </a:lnTo>
                  <a:lnTo>
                    <a:pt x="29768" y="446493"/>
                  </a:lnTo>
                  <a:lnTo>
                    <a:pt x="416725" y="446493"/>
                  </a:lnTo>
                  <a:lnTo>
                    <a:pt x="446493" y="416725"/>
                  </a:lnTo>
                  <a:lnTo>
                    <a:pt x="446493" y="29768"/>
                  </a:lnTo>
                  <a:close/>
                </a:path>
              </a:pathLst>
            </a:custGeom>
            <a:solidFill>
              <a:srgbClr val="414141">
                <a:alpha val="19999"/>
              </a:srgbClr>
            </a:solidFill>
          </p:spPr>
          <p:txBody>
            <a:bodyPr wrap="square" lIns="0" tIns="0" rIns="0" bIns="0" rtlCol="0"/>
            <a:lstStyle/>
            <a:p/>
          </p:txBody>
        </p:sp>
        <p:sp>
          <p:nvSpPr>
            <p:cNvPr id="16" name="object 16"/>
            <p:cNvSpPr/>
            <p:nvPr/>
          </p:nvSpPr>
          <p:spPr>
            <a:xfrm>
              <a:off x="8149530" y="2372427"/>
              <a:ext cx="313055" cy="208279"/>
            </a:xfrm>
            <a:custGeom>
              <a:avLst/>
              <a:gdLst/>
              <a:ahLst/>
              <a:cxnLst/>
              <a:rect l="l" t="t" r="r" b="b"/>
              <a:pathLst>
                <a:path w="313054" h="208280">
                  <a:moveTo>
                    <a:pt x="210240" y="208144"/>
                  </a:moveTo>
                  <a:lnTo>
                    <a:pt x="202210" y="206898"/>
                  </a:lnTo>
                  <a:lnTo>
                    <a:pt x="195981" y="201669"/>
                  </a:lnTo>
                  <a:lnTo>
                    <a:pt x="193476" y="193331"/>
                  </a:lnTo>
                  <a:lnTo>
                    <a:pt x="193476" y="137186"/>
                  </a:lnTo>
                  <a:lnTo>
                    <a:pt x="190127" y="133837"/>
                  </a:lnTo>
                  <a:lnTo>
                    <a:pt x="6660" y="133837"/>
                  </a:lnTo>
                  <a:lnTo>
                    <a:pt x="0" y="127177"/>
                  </a:lnTo>
                  <a:lnTo>
                    <a:pt x="0" y="80966"/>
                  </a:lnTo>
                  <a:lnTo>
                    <a:pt x="6660" y="74306"/>
                  </a:lnTo>
                  <a:lnTo>
                    <a:pt x="190127" y="74306"/>
                  </a:lnTo>
                  <a:lnTo>
                    <a:pt x="193476" y="70957"/>
                  </a:lnTo>
                  <a:lnTo>
                    <a:pt x="193476" y="14812"/>
                  </a:lnTo>
                  <a:lnTo>
                    <a:pt x="195981" y="6475"/>
                  </a:lnTo>
                  <a:lnTo>
                    <a:pt x="202210" y="1245"/>
                  </a:lnTo>
                  <a:lnTo>
                    <a:pt x="210240" y="0"/>
                  </a:lnTo>
                  <a:lnTo>
                    <a:pt x="218144" y="3613"/>
                  </a:lnTo>
                  <a:lnTo>
                    <a:pt x="307441" y="92872"/>
                  </a:lnTo>
                  <a:lnTo>
                    <a:pt x="311250" y="98036"/>
                  </a:lnTo>
                  <a:lnTo>
                    <a:pt x="312520" y="104072"/>
                  </a:lnTo>
                  <a:lnTo>
                    <a:pt x="311250" y="110107"/>
                  </a:lnTo>
                  <a:lnTo>
                    <a:pt x="307441" y="115271"/>
                  </a:lnTo>
                  <a:lnTo>
                    <a:pt x="218144" y="204531"/>
                  </a:lnTo>
                  <a:lnTo>
                    <a:pt x="210240" y="208144"/>
                  </a:lnTo>
                  <a:close/>
                </a:path>
              </a:pathLst>
            </a:custGeom>
            <a:solidFill>
              <a:srgbClr val="FAFAFA"/>
            </a:solidFill>
          </p:spPr>
          <p:txBody>
            <a:bodyPr wrap="square" lIns="0" tIns="0" rIns="0" bIns="0" rtlCol="0"/>
            <a:lstStyle/>
            <a:p/>
          </p:txBody>
        </p:sp>
      </p:grpSp>
      <p:sp>
        <p:nvSpPr>
          <p:cNvPr id="17" name="object 17"/>
          <p:cNvSpPr txBox="1"/>
          <p:nvPr/>
        </p:nvSpPr>
        <p:spPr>
          <a:xfrm>
            <a:off x="8664909" y="1635125"/>
            <a:ext cx="2535555" cy="1092200"/>
          </a:xfrm>
          <a:prstGeom prst="rect">
            <a:avLst/>
          </a:prstGeom>
        </p:spPr>
        <p:txBody>
          <a:bodyPr wrap="square" lIns="0" tIns="12065" rIns="0" bIns="0" rtlCol="0" vert="horz">
            <a:spAutoFit/>
          </a:bodyPr>
          <a:lstStyle/>
          <a:p>
            <a:pPr marL="12700" marR="5080" indent="248285">
              <a:lnSpc>
                <a:spcPct val="116700"/>
              </a:lnSpc>
              <a:spcBef>
                <a:spcPts val="95"/>
              </a:spcBef>
              <a:tabLst>
                <a:tab pos="387350" algn="l"/>
                <a:tab pos="896619" algn="l"/>
                <a:tab pos="1441450" algn="l"/>
                <a:tab pos="1511935" algn="l"/>
              </a:tabLst>
            </a:pPr>
            <a:r>
              <a:rPr dirty="0" sz="3000" spc="225">
                <a:solidFill>
                  <a:srgbClr val="FFFFFF"/>
                </a:solidFill>
                <a:latin typeface="Arial MT"/>
                <a:cs typeface="Arial MT"/>
              </a:rPr>
              <a:t>man</a:t>
            </a:r>
            <a:r>
              <a:rPr dirty="0" sz="3000">
                <a:solidFill>
                  <a:srgbClr val="FFFFFF"/>
                </a:solidFill>
                <a:latin typeface="Arial MT"/>
                <a:cs typeface="Arial MT"/>
              </a:rPr>
              <a:t>y	</a:t>
            </a:r>
            <a:r>
              <a:rPr dirty="0" sz="3000" spc="225">
                <a:solidFill>
                  <a:srgbClr val="FFFFFF"/>
                </a:solidFill>
                <a:latin typeface="Arial MT"/>
                <a:cs typeface="Arial MT"/>
              </a:rPr>
              <a:t>PDU</a:t>
            </a:r>
            <a:r>
              <a:rPr dirty="0" sz="3000">
                <a:solidFill>
                  <a:srgbClr val="FFFFFF"/>
                </a:solidFill>
                <a:latin typeface="Arial MT"/>
                <a:cs typeface="Arial MT"/>
              </a:rPr>
              <a:t>s  </a:t>
            </a:r>
            <a:r>
              <a:rPr dirty="0" sz="3000">
                <a:solidFill>
                  <a:srgbClr val="FFFFFF"/>
                </a:solidFill>
                <a:latin typeface="Arial MT"/>
                <a:cs typeface="Arial MT"/>
              </a:rPr>
              <a:t>1	</a:t>
            </a:r>
            <a:r>
              <a:rPr dirty="0" sz="3000" spc="110">
                <a:solidFill>
                  <a:srgbClr val="FFFFFF"/>
                </a:solidFill>
                <a:latin typeface="Arial MT"/>
                <a:cs typeface="Arial MT"/>
              </a:rPr>
              <a:t>of	20		</a:t>
            </a:r>
            <a:r>
              <a:rPr dirty="0" sz="3000" spc="165">
                <a:solidFill>
                  <a:srgbClr val="FFFFFF"/>
                </a:solidFill>
                <a:latin typeface="Arial MT"/>
                <a:cs typeface="Arial MT"/>
              </a:rPr>
              <a:t>cmds</a:t>
            </a:r>
            <a:endParaRPr sz="3000">
              <a:latin typeface="Arial MT"/>
              <a:cs typeface="Arial MT"/>
            </a:endParaRPr>
          </a:p>
        </p:txBody>
      </p:sp>
      <p:pic>
        <p:nvPicPr>
          <p:cNvPr id="18" name="object 18"/>
          <p:cNvPicPr/>
          <p:nvPr/>
        </p:nvPicPr>
        <p:blipFill>
          <a:blip r:embed="rId5" cstate="print"/>
          <a:stretch>
            <a:fillRect/>
          </a:stretch>
        </p:blipFill>
        <p:spPr>
          <a:xfrm>
            <a:off x="6748461" y="4595812"/>
            <a:ext cx="123825" cy="123824"/>
          </a:xfrm>
          <a:prstGeom prst="rect">
            <a:avLst/>
          </a:prstGeom>
        </p:spPr>
      </p:pic>
      <p:pic>
        <p:nvPicPr>
          <p:cNvPr id="19" name="object 19"/>
          <p:cNvPicPr/>
          <p:nvPr/>
        </p:nvPicPr>
        <p:blipFill>
          <a:blip r:embed="rId6" cstate="print"/>
          <a:stretch>
            <a:fillRect/>
          </a:stretch>
        </p:blipFill>
        <p:spPr>
          <a:xfrm>
            <a:off x="6748461" y="5129212"/>
            <a:ext cx="123825" cy="123824"/>
          </a:xfrm>
          <a:prstGeom prst="rect">
            <a:avLst/>
          </a:prstGeom>
        </p:spPr>
      </p:pic>
      <p:pic>
        <p:nvPicPr>
          <p:cNvPr id="20" name="object 20"/>
          <p:cNvPicPr/>
          <p:nvPr/>
        </p:nvPicPr>
        <p:blipFill>
          <a:blip r:embed="rId7" cstate="print"/>
          <a:stretch>
            <a:fillRect/>
          </a:stretch>
        </p:blipFill>
        <p:spPr>
          <a:xfrm>
            <a:off x="6748461" y="5662612"/>
            <a:ext cx="123825" cy="123824"/>
          </a:xfrm>
          <a:prstGeom prst="rect">
            <a:avLst/>
          </a:prstGeom>
        </p:spPr>
      </p:pic>
      <p:sp>
        <p:nvSpPr>
          <p:cNvPr id="21" name="object 21"/>
          <p:cNvSpPr txBox="1"/>
          <p:nvPr/>
        </p:nvSpPr>
        <p:spPr>
          <a:xfrm>
            <a:off x="6654800" y="2778125"/>
            <a:ext cx="4594225" cy="3149600"/>
          </a:xfrm>
          <a:prstGeom prst="rect">
            <a:avLst/>
          </a:prstGeom>
        </p:spPr>
        <p:txBody>
          <a:bodyPr wrap="square" lIns="0" tIns="12700" rIns="0" bIns="0" rtlCol="0" vert="horz">
            <a:spAutoFit/>
          </a:bodyPr>
          <a:lstStyle/>
          <a:p>
            <a:pPr marL="12700">
              <a:lnSpc>
                <a:spcPct val="100000"/>
              </a:lnSpc>
              <a:spcBef>
                <a:spcPts val="100"/>
              </a:spcBef>
              <a:tabLst>
                <a:tab pos="1794510" algn="l"/>
                <a:tab pos="2303780" algn="l"/>
                <a:tab pos="2919095" algn="l"/>
              </a:tabLst>
            </a:pPr>
            <a:r>
              <a:rPr dirty="0" sz="3000" spc="225">
                <a:solidFill>
                  <a:srgbClr val="FFFFFF"/>
                </a:solidFill>
                <a:latin typeface="Arial MT"/>
                <a:cs typeface="Arial MT"/>
              </a:rPr>
              <a:t>dispatc</a:t>
            </a:r>
            <a:r>
              <a:rPr dirty="0" sz="3000">
                <a:solidFill>
                  <a:srgbClr val="FFFFFF"/>
                </a:solidFill>
                <a:latin typeface="Arial MT"/>
                <a:cs typeface="Arial MT"/>
              </a:rPr>
              <a:t>h	</a:t>
            </a:r>
            <a:r>
              <a:rPr dirty="0" sz="3000" spc="225">
                <a:solidFill>
                  <a:srgbClr val="FFFFFF"/>
                </a:solidFill>
                <a:latin typeface="Arial MT"/>
                <a:cs typeface="Arial MT"/>
              </a:rPr>
              <a:t>t</a:t>
            </a:r>
            <a:r>
              <a:rPr dirty="0" sz="3000">
                <a:solidFill>
                  <a:srgbClr val="FFFFFF"/>
                </a:solidFill>
                <a:latin typeface="Arial MT"/>
                <a:cs typeface="Arial MT"/>
              </a:rPr>
              <a:t>o	</a:t>
            </a:r>
            <a:r>
              <a:rPr dirty="0" sz="3000" spc="225">
                <a:solidFill>
                  <a:srgbClr val="FFFFFF"/>
                </a:solidFill>
                <a:latin typeface="Arial MT"/>
                <a:cs typeface="Arial MT"/>
              </a:rPr>
              <a:t>2</a:t>
            </a:r>
            <a:r>
              <a:rPr dirty="0" sz="3000">
                <a:solidFill>
                  <a:srgbClr val="FFFFFF"/>
                </a:solidFill>
                <a:latin typeface="Arial MT"/>
                <a:cs typeface="Arial MT"/>
              </a:rPr>
              <a:t>0	</a:t>
            </a:r>
            <a:r>
              <a:rPr dirty="0" sz="3000" spc="225">
                <a:solidFill>
                  <a:srgbClr val="FFFFFF"/>
                </a:solidFill>
                <a:latin typeface="Arial MT"/>
                <a:cs typeface="Arial MT"/>
              </a:rPr>
              <a:t>handler</a:t>
            </a:r>
            <a:r>
              <a:rPr dirty="0" sz="3000">
                <a:solidFill>
                  <a:srgbClr val="FFFFFF"/>
                </a:solidFill>
                <a:latin typeface="Arial MT"/>
                <a:cs typeface="Arial MT"/>
              </a:rPr>
              <a:t>s</a:t>
            </a:r>
            <a:endParaRPr sz="3000">
              <a:latin typeface="Arial MT"/>
              <a:cs typeface="Arial MT"/>
            </a:endParaRPr>
          </a:p>
          <a:p>
            <a:pPr>
              <a:lnSpc>
                <a:spcPct val="100000"/>
              </a:lnSpc>
            </a:pPr>
            <a:endParaRPr sz="3650">
              <a:latin typeface="Arial MT"/>
              <a:cs typeface="Arial MT"/>
            </a:endParaRPr>
          </a:p>
          <a:p>
            <a:pPr marL="393065" marR="217804" indent="-381000">
              <a:lnSpc>
                <a:spcPct val="116700"/>
              </a:lnSpc>
              <a:tabLst>
                <a:tab pos="1150620" algn="l"/>
                <a:tab pos="1998345" algn="l"/>
                <a:tab pos="2536825" algn="l"/>
                <a:tab pos="3561079" algn="l"/>
              </a:tabLst>
            </a:pPr>
            <a:r>
              <a:rPr dirty="0" sz="3000" spc="225">
                <a:solidFill>
                  <a:srgbClr val="FFFFFF"/>
                </a:solidFill>
                <a:latin typeface="Arial MT"/>
                <a:cs typeface="Arial MT"/>
              </a:rPr>
              <a:t>Hoo</a:t>
            </a:r>
            <a:r>
              <a:rPr dirty="0" sz="3000">
                <a:solidFill>
                  <a:srgbClr val="FFFFFF"/>
                </a:solidFill>
                <a:latin typeface="Arial MT"/>
                <a:cs typeface="Arial MT"/>
              </a:rPr>
              <a:t>k	</a:t>
            </a:r>
            <a:r>
              <a:rPr dirty="0" sz="3000" spc="225">
                <a:solidFill>
                  <a:srgbClr val="FFFFFF"/>
                </a:solidFill>
                <a:latin typeface="Arial MT"/>
                <a:cs typeface="Arial MT"/>
              </a:rPr>
              <a:t>befor</a:t>
            </a:r>
            <a:r>
              <a:rPr dirty="0" sz="3000">
                <a:solidFill>
                  <a:srgbClr val="FFFFFF"/>
                </a:solidFill>
                <a:latin typeface="Arial MT"/>
                <a:cs typeface="Arial MT"/>
              </a:rPr>
              <a:t>e	</a:t>
            </a:r>
            <a:r>
              <a:rPr dirty="0" sz="3000" spc="225">
                <a:solidFill>
                  <a:srgbClr val="FFFFFF"/>
                </a:solidFill>
                <a:latin typeface="Arial MT"/>
                <a:cs typeface="Arial MT"/>
              </a:rPr>
              <a:t>PD</a:t>
            </a:r>
            <a:r>
              <a:rPr dirty="0" sz="3000">
                <a:solidFill>
                  <a:srgbClr val="FFFFFF"/>
                </a:solidFill>
                <a:latin typeface="Arial MT"/>
                <a:cs typeface="Arial MT"/>
              </a:rPr>
              <a:t>U	</a:t>
            </a:r>
            <a:r>
              <a:rPr dirty="0" sz="3000" spc="225">
                <a:solidFill>
                  <a:srgbClr val="FFFFFF"/>
                </a:solidFill>
                <a:latin typeface="Arial MT"/>
                <a:cs typeface="Arial MT"/>
              </a:rPr>
              <a:t>loo</a:t>
            </a:r>
            <a:r>
              <a:rPr dirty="0" sz="3000">
                <a:solidFill>
                  <a:srgbClr val="FFFFFF"/>
                </a:solidFill>
                <a:latin typeface="Arial MT"/>
                <a:cs typeface="Arial MT"/>
              </a:rPr>
              <a:t>p  </a:t>
            </a:r>
            <a:r>
              <a:rPr dirty="0" sz="3000" spc="190">
                <a:solidFill>
                  <a:srgbClr val="FFFFFF"/>
                </a:solidFill>
                <a:latin typeface="Arial MT"/>
                <a:cs typeface="Arial MT"/>
              </a:rPr>
              <a:t>capture	</a:t>
            </a:r>
            <a:r>
              <a:rPr dirty="0" sz="3000" spc="185">
                <a:solidFill>
                  <a:srgbClr val="FFFFFF"/>
                </a:solidFill>
                <a:latin typeface="Arial MT"/>
                <a:cs typeface="Arial MT"/>
              </a:rPr>
              <a:t>corpus</a:t>
            </a:r>
            <a:endParaRPr sz="3000">
              <a:latin typeface="Arial MT"/>
              <a:cs typeface="Arial MT"/>
            </a:endParaRPr>
          </a:p>
          <a:p>
            <a:pPr marL="393065" marR="1243965">
              <a:lnSpc>
                <a:spcPts val="4200"/>
              </a:lnSpc>
              <a:spcBef>
                <a:spcPts val="100"/>
              </a:spcBef>
              <a:tabLst>
                <a:tab pos="1588770" algn="l"/>
              </a:tabLst>
            </a:pPr>
            <a:r>
              <a:rPr dirty="0" sz="3000" spc="225">
                <a:solidFill>
                  <a:srgbClr val="FFFFFF"/>
                </a:solidFill>
                <a:latin typeface="Arial MT"/>
                <a:cs typeface="Arial MT"/>
              </a:rPr>
              <a:t>dum</a:t>
            </a:r>
            <a:r>
              <a:rPr dirty="0" sz="3000">
                <a:solidFill>
                  <a:srgbClr val="FFFFFF"/>
                </a:solidFill>
                <a:latin typeface="Arial MT"/>
                <a:cs typeface="Arial MT"/>
              </a:rPr>
              <a:t>p	</a:t>
            </a:r>
            <a:r>
              <a:rPr dirty="0" sz="3000" spc="-795">
                <a:solidFill>
                  <a:srgbClr val="FFFFFF"/>
                </a:solidFill>
                <a:latin typeface="Arial MT"/>
                <a:cs typeface="Arial MT"/>
              </a:rPr>
              <a:t> </a:t>
            </a:r>
            <a:r>
              <a:rPr dirty="0" sz="3000" spc="225">
                <a:solidFill>
                  <a:srgbClr val="FFFFFF"/>
                </a:solidFill>
                <a:latin typeface="Arial MT"/>
                <a:cs typeface="Arial MT"/>
              </a:rPr>
              <a:t>snapsho</a:t>
            </a:r>
            <a:r>
              <a:rPr dirty="0" sz="3000">
                <a:solidFill>
                  <a:srgbClr val="FFFFFF"/>
                </a:solidFill>
                <a:latin typeface="Arial MT"/>
                <a:cs typeface="Arial MT"/>
              </a:rPr>
              <a:t>t  </a:t>
            </a:r>
            <a:r>
              <a:rPr dirty="0" sz="3000" spc="185">
                <a:solidFill>
                  <a:srgbClr val="FFFFFF"/>
                </a:solidFill>
                <a:latin typeface="Arial MT"/>
                <a:cs typeface="Arial MT"/>
              </a:rPr>
              <a:t>inject	sample</a:t>
            </a:r>
            <a:endParaRPr sz="3000">
              <a:latin typeface="Arial MT"/>
              <a:cs typeface="Arial MT"/>
            </a:endParaRPr>
          </a:p>
        </p:txBody>
      </p:sp>
      <p:sp>
        <p:nvSpPr>
          <p:cNvPr id="22" name="object 22"/>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4726" y="303288"/>
                </a:lnTo>
                <a:lnTo>
                  <a:pt x="474726" y="97917"/>
                </a:lnTo>
                <a:lnTo>
                  <a:pt x="142494" y="97917"/>
                </a:lnTo>
                <a:lnTo>
                  <a:pt x="142494"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23" name="object 23"/>
          <p:cNvGrpSpPr/>
          <p:nvPr/>
        </p:nvGrpSpPr>
        <p:grpSpPr>
          <a:xfrm>
            <a:off x="0" y="0"/>
            <a:ext cx="12192000" cy="857250"/>
            <a:chOff x="0" y="0"/>
            <a:chExt cx="12192000" cy="857250"/>
          </a:xfrm>
        </p:grpSpPr>
        <p:sp>
          <p:nvSpPr>
            <p:cNvPr id="24" name="object 24"/>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25" name="object 25"/>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26" name="object 26"/>
          <p:cNvSpPr txBox="1">
            <a:spLocks noGrp="1"/>
          </p:cNvSpPr>
          <p:nvPr>
            <p:ph type="title"/>
          </p:nvPr>
        </p:nvSpPr>
        <p:spPr>
          <a:xfrm>
            <a:off x="368299" y="6350"/>
            <a:ext cx="6623684" cy="756920"/>
          </a:xfrm>
          <a:prstGeom prst="rect"/>
        </p:spPr>
        <p:txBody>
          <a:bodyPr wrap="square" lIns="0" tIns="12700" rIns="0" bIns="0" rtlCol="0" vert="horz">
            <a:spAutoFit/>
          </a:bodyPr>
          <a:lstStyle/>
          <a:p>
            <a:pPr marL="12700">
              <a:lnSpc>
                <a:spcPct val="100000"/>
              </a:lnSpc>
              <a:spcBef>
                <a:spcPts val="100"/>
              </a:spcBef>
            </a:pPr>
            <a:r>
              <a:rPr dirty="0" spc="65"/>
              <a:t>Harnessing</a:t>
            </a:r>
            <a:r>
              <a:rPr dirty="0" spc="105"/>
              <a:t> </a:t>
            </a:r>
            <a:r>
              <a:rPr dirty="0" spc="60"/>
              <a:t>RDPEGFX</a:t>
            </a:r>
          </a:p>
        </p:txBody>
      </p:sp>
      <p:sp>
        <p:nvSpPr>
          <p:cNvPr id="27" name="object 27"/>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81124" y="1790699"/>
            <a:ext cx="114299" cy="114299"/>
          </a:xfrm>
          <a:prstGeom prst="rect">
            <a:avLst/>
          </a:prstGeom>
        </p:spPr>
      </p:pic>
      <p:pic>
        <p:nvPicPr>
          <p:cNvPr id="3" name="object 3"/>
          <p:cNvPicPr/>
          <p:nvPr/>
        </p:nvPicPr>
        <p:blipFill>
          <a:blip r:embed="rId3" cstate="print"/>
          <a:stretch>
            <a:fillRect/>
          </a:stretch>
        </p:blipFill>
        <p:spPr>
          <a:xfrm>
            <a:off x="1757362" y="2319337"/>
            <a:ext cx="123825" cy="123824"/>
          </a:xfrm>
          <a:prstGeom prst="rect">
            <a:avLst/>
          </a:prstGeom>
        </p:spPr>
      </p:pic>
      <p:pic>
        <p:nvPicPr>
          <p:cNvPr id="4" name="object 4"/>
          <p:cNvPicPr/>
          <p:nvPr/>
        </p:nvPicPr>
        <p:blipFill>
          <a:blip r:embed="rId2" cstate="print"/>
          <a:stretch>
            <a:fillRect/>
          </a:stretch>
        </p:blipFill>
        <p:spPr>
          <a:xfrm>
            <a:off x="1381124" y="2857499"/>
            <a:ext cx="114299" cy="114299"/>
          </a:xfrm>
          <a:prstGeom prst="rect">
            <a:avLst/>
          </a:prstGeom>
        </p:spPr>
      </p:pic>
      <p:pic>
        <p:nvPicPr>
          <p:cNvPr id="5" name="object 5"/>
          <p:cNvPicPr/>
          <p:nvPr/>
        </p:nvPicPr>
        <p:blipFill>
          <a:blip r:embed="rId4" cstate="print"/>
          <a:stretch>
            <a:fillRect/>
          </a:stretch>
        </p:blipFill>
        <p:spPr>
          <a:xfrm>
            <a:off x="1757362" y="3386137"/>
            <a:ext cx="123825" cy="123824"/>
          </a:xfrm>
          <a:prstGeom prst="rect">
            <a:avLst/>
          </a:prstGeom>
        </p:spPr>
      </p:pic>
      <p:pic>
        <p:nvPicPr>
          <p:cNvPr id="6" name="object 6"/>
          <p:cNvPicPr/>
          <p:nvPr/>
        </p:nvPicPr>
        <p:blipFill>
          <a:blip r:embed="rId2" cstate="print"/>
          <a:stretch>
            <a:fillRect/>
          </a:stretch>
        </p:blipFill>
        <p:spPr>
          <a:xfrm>
            <a:off x="1381124" y="3924299"/>
            <a:ext cx="114299" cy="114299"/>
          </a:xfrm>
          <a:prstGeom prst="rect">
            <a:avLst/>
          </a:prstGeom>
        </p:spPr>
      </p:pic>
      <p:pic>
        <p:nvPicPr>
          <p:cNvPr id="7" name="object 7"/>
          <p:cNvPicPr/>
          <p:nvPr/>
        </p:nvPicPr>
        <p:blipFill>
          <a:blip r:embed="rId2" cstate="print"/>
          <a:stretch>
            <a:fillRect/>
          </a:stretch>
        </p:blipFill>
        <p:spPr>
          <a:xfrm>
            <a:off x="1381124" y="4457700"/>
            <a:ext cx="114299" cy="114299"/>
          </a:xfrm>
          <a:prstGeom prst="rect">
            <a:avLst/>
          </a:prstGeom>
        </p:spPr>
      </p:pic>
      <p:pic>
        <p:nvPicPr>
          <p:cNvPr id="8" name="object 8"/>
          <p:cNvPicPr/>
          <p:nvPr/>
        </p:nvPicPr>
        <p:blipFill>
          <a:blip r:embed="rId5" cstate="print"/>
          <a:stretch>
            <a:fillRect/>
          </a:stretch>
        </p:blipFill>
        <p:spPr>
          <a:xfrm>
            <a:off x="1757362" y="4986337"/>
            <a:ext cx="123825" cy="123824"/>
          </a:xfrm>
          <a:prstGeom prst="rect">
            <a:avLst/>
          </a:prstGeom>
        </p:spPr>
      </p:pic>
      <p:pic>
        <p:nvPicPr>
          <p:cNvPr id="9" name="object 9"/>
          <p:cNvPicPr/>
          <p:nvPr/>
        </p:nvPicPr>
        <p:blipFill>
          <a:blip r:embed="rId2" cstate="print"/>
          <a:stretch>
            <a:fillRect/>
          </a:stretch>
        </p:blipFill>
        <p:spPr>
          <a:xfrm>
            <a:off x="1381124" y="5524499"/>
            <a:ext cx="114299" cy="114299"/>
          </a:xfrm>
          <a:prstGeom prst="rect">
            <a:avLst/>
          </a:prstGeom>
        </p:spPr>
      </p:pic>
      <p:sp>
        <p:nvSpPr>
          <p:cNvPr id="10" name="object 10"/>
          <p:cNvSpPr txBox="1"/>
          <p:nvPr/>
        </p:nvSpPr>
        <p:spPr>
          <a:xfrm>
            <a:off x="1667867" y="1492250"/>
            <a:ext cx="9208770" cy="4292600"/>
          </a:xfrm>
          <a:prstGeom prst="rect">
            <a:avLst/>
          </a:prstGeom>
        </p:spPr>
        <p:txBody>
          <a:bodyPr wrap="square" lIns="0" tIns="12065" rIns="0" bIns="0" rtlCol="0" vert="horz">
            <a:spAutoFit/>
          </a:bodyPr>
          <a:lstStyle/>
          <a:p>
            <a:pPr marL="393065" marR="5080" indent="-381000">
              <a:lnSpc>
                <a:spcPct val="116700"/>
              </a:lnSpc>
              <a:spcBef>
                <a:spcPts val="95"/>
              </a:spcBef>
              <a:tabLst>
                <a:tab pos="1376045" algn="l"/>
                <a:tab pos="1702435" algn="l"/>
                <a:tab pos="2557780" algn="l"/>
                <a:tab pos="2938145" algn="l"/>
                <a:tab pos="3928745" algn="l"/>
                <a:tab pos="4657725" algn="l"/>
                <a:tab pos="5668010" algn="l"/>
                <a:tab pos="6488430" algn="l"/>
                <a:tab pos="7513320" algn="l"/>
              </a:tabLst>
            </a:pPr>
            <a:r>
              <a:rPr dirty="0" sz="3000" spc="225">
                <a:solidFill>
                  <a:srgbClr val="FFFFFF"/>
                </a:solidFill>
                <a:latin typeface="Arial MT"/>
                <a:cs typeface="Arial MT"/>
              </a:rPr>
              <a:t>Captur</a:t>
            </a:r>
            <a:r>
              <a:rPr dirty="0" sz="3000">
                <a:solidFill>
                  <a:srgbClr val="FFFFFF"/>
                </a:solidFill>
                <a:latin typeface="Arial MT"/>
                <a:cs typeface="Arial MT"/>
              </a:rPr>
              <a:t>e	</a:t>
            </a:r>
            <a:r>
              <a:rPr dirty="0" sz="3000" spc="225">
                <a:solidFill>
                  <a:srgbClr val="FFFFFF"/>
                </a:solidFill>
                <a:latin typeface="Arial MT"/>
                <a:cs typeface="Arial MT"/>
              </a:rPr>
              <a:t>98</a:t>
            </a:r>
            <a:r>
              <a:rPr dirty="0" sz="3000">
                <a:solidFill>
                  <a:srgbClr val="FFFFFF"/>
                </a:solidFill>
                <a:latin typeface="Arial MT"/>
                <a:cs typeface="Arial MT"/>
              </a:rPr>
              <a:t>9	</a:t>
            </a:r>
            <a:r>
              <a:rPr dirty="0" sz="3000" spc="225">
                <a:solidFill>
                  <a:srgbClr val="FFFFFF"/>
                </a:solidFill>
                <a:latin typeface="Arial MT"/>
                <a:cs typeface="Arial MT"/>
              </a:rPr>
              <a:t>message</a:t>
            </a:r>
            <a:r>
              <a:rPr dirty="0" sz="3000">
                <a:solidFill>
                  <a:srgbClr val="FFFFFF"/>
                </a:solidFill>
                <a:latin typeface="Arial MT"/>
                <a:cs typeface="Arial MT"/>
              </a:rPr>
              <a:t>s	</a:t>
            </a:r>
            <a:r>
              <a:rPr dirty="0" sz="3000" spc="225">
                <a:solidFill>
                  <a:srgbClr val="FFFFFF"/>
                </a:solidFill>
                <a:latin typeface="Arial MT"/>
                <a:cs typeface="Arial MT"/>
              </a:rPr>
              <a:t>fro</a:t>
            </a:r>
            <a:r>
              <a:rPr dirty="0" sz="3000">
                <a:solidFill>
                  <a:srgbClr val="FFFFFF"/>
                </a:solidFill>
                <a:latin typeface="Arial MT"/>
                <a:cs typeface="Arial MT"/>
              </a:rPr>
              <a:t>m	</a:t>
            </a:r>
            <a:r>
              <a:rPr dirty="0" sz="3000" spc="225">
                <a:solidFill>
                  <a:srgbClr val="FFFFFF"/>
                </a:solidFill>
                <a:latin typeface="Arial MT"/>
                <a:cs typeface="Arial MT"/>
              </a:rPr>
              <a:t>liv</a:t>
            </a:r>
            <a:r>
              <a:rPr dirty="0" sz="3000">
                <a:solidFill>
                  <a:srgbClr val="FFFFFF"/>
                </a:solidFill>
                <a:latin typeface="Arial MT"/>
                <a:cs typeface="Arial MT"/>
              </a:rPr>
              <a:t>e	</a:t>
            </a:r>
            <a:r>
              <a:rPr dirty="0" sz="3000" spc="225">
                <a:solidFill>
                  <a:srgbClr val="FFFFFF"/>
                </a:solidFill>
                <a:latin typeface="Arial MT"/>
                <a:cs typeface="Arial MT"/>
              </a:rPr>
              <a:t>RD</a:t>
            </a:r>
            <a:r>
              <a:rPr dirty="0" sz="3000">
                <a:solidFill>
                  <a:srgbClr val="FFFFFF"/>
                </a:solidFill>
                <a:latin typeface="Arial MT"/>
                <a:cs typeface="Arial MT"/>
              </a:rPr>
              <a:t>P	</a:t>
            </a:r>
            <a:r>
              <a:rPr dirty="0" sz="3000" spc="225">
                <a:solidFill>
                  <a:srgbClr val="FFFFFF"/>
                </a:solidFill>
                <a:latin typeface="Arial MT"/>
                <a:cs typeface="Arial MT"/>
              </a:rPr>
              <a:t>session</a:t>
            </a:r>
            <a:r>
              <a:rPr dirty="0" sz="3000">
                <a:solidFill>
                  <a:srgbClr val="FFFFFF"/>
                </a:solidFill>
                <a:latin typeface="Arial MT"/>
                <a:cs typeface="Arial MT"/>
              </a:rPr>
              <a:t>s  </a:t>
            </a:r>
            <a:r>
              <a:rPr dirty="0" sz="3000" spc="150">
                <a:solidFill>
                  <a:srgbClr val="FFFFFF"/>
                </a:solidFill>
                <a:latin typeface="Arial MT"/>
                <a:cs typeface="Arial MT"/>
              </a:rPr>
              <a:t>90%	</a:t>
            </a:r>
            <a:r>
              <a:rPr dirty="0" sz="3000" spc="190">
                <a:solidFill>
                  <a:srgbClr val="FFFFFF"/>
                </a:solidFill>
                <a:latin typeface="Arial MT"/>
                <a:cs typeface="Arial MT"/>
              </a:rPr>
              <a:t>smaller	</a:t>
            </a:r>
            <a:r>
              <a:rPr dirty="0" sz="3000" spc="165">
                <a:solidFill>
                  <a:srgbClr val="FFFFFF"/>
                </a:solidFill>
                <a:latin typeface="Arial MT"/>
                <a:cs typeface="Arial MT"/>
              </a:rPr>
              <a:t>than	22KB</a:t>
            </a:r>
            <a:endParaRPr sz="3000">
              <a:latin typeface="Arial MT"/>
              <a:cs typeface="Arial MT"/>
            </a:endParaRPr>
          </a:p>
          <a:p>
            <a:pPr marL="12700">
              <a:lnSpc>
                <a:spcPct val="100000"/>
              </a:lnSpc>
              <a:spcBef>
                <a:spcPts val="600"/>
              </a:spcBef>
              <a:tabLst>
                <a:tab pos="1964055" algn="l"/>
              </a:tabLst>
            </a:pPr>
            <a:r>
              <a:rPr dirty="0" sz="3000" spc="195">
                <a:solidFill>
                  <a:srgbClr val="FFFFFF"/>
                </a:solidFill>
                <a:latin typeface="Arial MT"/>
                <a:cs typeface="Arial MT"/>
              </a:rPr>
              <a:t>Generate	</a:t>
            </a:r>
            <a:r>
              <a:rPr dirty="0" sz="3000" spc="165">
                <a:solidFill>
                  <a:srgbClr val="FFFFFF"/>
                </a:solidFill>
                <a:latin typeface="Arial MT"/>
                <a:cs typeface="Arial MT"/>
              </a:rPr>
              <a:t>dump</a:t>
            </a:r>
            <a:endParaRPr sz="3000">
              <a:latin typeface="Arial MT"/>
              <a:cs typeface="Arial MT"/>
            </a:endParaRPr>
          </a:p>
          <a:p>
            <a:pPr marL="393065">
              <a:lnSpc>
                <a:spcPct val="100000"/>
              </a:lnSpc>
              <a:spcBef>
                <a:spcPts val="600"/>
              </a:spcBef>
              <a:tabLst>
                <a:tab pos="2345055" algn="l"/>
                <a:tab pos="3843654" algn="l"/>
                <a:tab pos="5179695" algn="l"/>
                <a:tab pos="6170295" algn="l"/>
                <a:tab pos="6544945" algn="l"/>
                <a:tab pos="7825105" algn="l"/>
              </a:tabLst>
            </a:pPr>
            <a:r>
              <a:rPr dirty="0" sz="3000" spc="195">
                <a:solidFill>
                  <a:srgbClr val="FFFFFF"/>
                </a:solidFill>
                <a:latin typeface="Arial MT"/>
                <a:cs typeface="Arial MT"/>
              </a:rPr>
              <a:t>Generate	</a:t>
            </a:r>
            <a:r>
              <a:rPr dirty="0" sz="3000" spc="190">
                <a:solidFill>
                  <a:srgbClr val="FFFFFF"/>
                </a:solidFill>
                <a:latin typeface="Arial MT"/>
                <a:cs typeface="Arial MT"/>
              </a:rPr>
              <a:t>correct	</a:t>
            </a:r>
            <a:r>
              <a:rPr dirty="0" sz="3000" spc="180">
                <a:solidFill>
                  <a:srgbClr val="FFFFFF"/>
                </a:solidFill>
                <a:latin typeface="Arial MT"/>
                <a:cs typeface="Arial MT"/>
              </a:rPr>
              <a:t>dump,	</a:t>
            </a:r>
            <a:r>
              <a:rPr dirty="0" sz="3000" spc="165">
                <a:solidFill>
                  <a:srgbClr val="FFFFFF"/>
                </a:solidFill>
                <a:latin typeface="Arial MT"/>
                <a:cs typeface="Arial MT"/>
              </a:rPr>
              <a:t>then	</a:t>
            </a:r>
            <a:r>
              <a:rPr dirty="0" sz="3000">
                <a:solidFill>
                  <a:srgbClr val="FFFFFF"/>
                </a:solidFill>
                <a:latin typeface="Arial MT"/>
                <a:cs typeface="Arial MT"/>
              </a:rPr>
              <a:t>a	</a:t>
            </a:r>
            <a:r>
              <a:rPr dirty="0" sz="3000" spc="185">
                <a:solidFill>
                  <a:srgbClr val="FFFFFF"/>
                </a:solidFill>
                <a:latin typeface="Arial MT"/>
                <a:cs typeface="Arial MT"/>
              </a:rPr>
              <a:t>better	one...</a:t>
            </a:r>
            <a:endParaRPr sz="3000">
              <a:latin typeface="Arial MT"/>
              <a:cs typeface="Arial MT"/>
            </a:endParaRPr>
          </a:p>
          <a:p>
            <a:pPr marL="12700" marR="6064250">
              <a:lnSpc>
                <a:spcPts val="4200"/>
              </a:lnSpc>
              <a:spcBef>
                <a:spcPts val="240"/>
              </a:spcBef>
              <a:tabLst>
                <a:tab pos="1150620" algn="l"/>
                <a:tab pos="2232660" algn="l"/>
              </a:tabLst>
            </a:pPr>
            <a:r>
              <a:rPr dirty="0" sz="3000" spc="225">
                <a:solidFill>
                  <a:srgbClr val="FFFFFF"/>
                </a:solidFill>
                <a:latin typeface="Arial MT"/>
                <a:cs typeface="Arial MT"/>
              </a:rPr>
              <a:t>Deactivat</a:t>
            </a:r>
            <a:r>
              <a:rPr dirty="0" sz="3000">
                <a:solidFill>
                  <a:srgbClr val="FFFFFF"/>
                </a:solidFill>
                <a:latin typeface="Arial MT"/>
                <a:cs typeface="Arial MT"/>
              </a:rPr>
              <a:t>e	</a:t>
            </a:r>
            <a:r>
              <a:rPr dirty="0" sz="3000" spc="225">
                <a:solidFill>
                  <a:srgbClr val="FFFFFF"/>
                </a:solidFill>
                <a:latin typeface="Arial MT"/>
                <a:cs typeface="Arial MT"/>
              </a:rPr>
              <a:t>ET</a:t>
            </a:r>
            <a:r>
              <a:rPr dirty="0" sz="3000">
                <a:solidFill>
                  <a:srgbClr val="FFFFFF"/>
                </a:solidFill>
                <a:latin typeface="Arial MT"/>
                <a:cs typeface="Arial MT"/>
              </a:rPr>
              <a:t>W  </a:t>
            </a:r>
            <a:r>
              <a:rPr dirty="0" sz="3000" spc="165">
                <a:solidFill>
                  <a:srgbClr val="FFFFFF"/>
                </a:solidFill>
                <a:latin typeface="Arial MT"/>
                <a:cs typeface="Arial MT"/>
              </a:rPr>
              <a:t>Hook	I/Os</a:t>
            </a:r>
            <a:endParaRPr sz="3000">
              <a:latin typeface="Arial MT"/>
              <a:cs typeface="Arial MT"/>
            </a:endParaRPr>
          </a:p>
          <a:p>
            <a:pPr algn="ctr" marR="2679065">
              <a:lnSpc>
                <a:spcPct val="100000"/>
              </a:lnSpc>
              <a:spcBef>
                <a:spcPts val="360"/>
              </a:spcBef>
              <a:tabLst>
                <a:tab pos="2586990" algn="l"/>
                <a:tab pos="4545965" algn="l"/>
              </a:tabLst>
            </a:pPr>
            <a:r>
              <a:rPr dirty="0" sz="3000" spc="200">
                <a:solidFill>
                  <a:srgbClr val="FFFFFF"/>
                </a:solidFill>
                <a:latin typeface="Arial MT"/>
                <a:cs typeface="Arial MT"/>
              </a:rPr>
              <a:t>performance	counters,	</a:t>
            </a:r>
            <a:r>
              <a:rPr dirty="0" sz="3000" spc="190">
                <a:solidFill>
                  <a:srgbClr val="FFFFFF"/>
                </a:solidFill>
                <a:latin typeface="Arial MT"/>
                <a:cs typeface="Arial MT"/>
              </a:rPr>
              <a:t>logs...</a:t>
            </a:r>
            <a:endParaRPr sz="3000">
              <a:latin typeface="Arial MT"/>
              <a:cs typeface="Arial MT"/>
            </a:endParaRPr>
          </a:p>
          <a:p>
            <a:pPr algn="ctr" marR="2748915">
              <a:lnSpc>
                <a:spcPct val="100000"/>
              </a:lnSpc>
              <a:spcBef>
                <a:spcPts val="600"/>
              </a:spcBef>
              <a:tabLst>
                <a:tab pos="1179830" algn="l"/>
                <a:tab pos="2169795" algn="l"/>
                <a:tab pos="3378835" algn="l"/>
                <a:tab pos="5316855" algn="l"/>
              </a:tabLst>
            </a:pPr>
            <a:r>
              <a:rPr dirty="0" sz="3000" spc="165">
                <a:solidFill>
                  <a:srgbClr val="FFFFFF"/>
                </a:solidFill>
                <a:latin typeface="Arial MT"/>
                <a:cs typeface="Arial MT"/>
              </a:rPr>
              <a:t>Make	sure	</a:t>
            </a:r>
            <a:r>
              <a:rPr dirty="0" sz="3000" spc="180">
                <a:solidFill>
                  <a:srgbClr val="FFFFFF"/>
                </a:solidFill>
                <a:latin typeface="Arial MT"/>
                <a:cs typeface="Arial MT"/>
              </a:rPr>
              <a:t>crash	</a:t>
            </a:r>
            <a:r>
              <a:rPr dirty="0" sz="3000" spc="200">
                <a:solidFill>
                  <a:srgbClr val="FFFFFF"/>
                </a:solidFill>
                <a:latin typeface="Arial MT"/>
                <a:cs typeface="Arial MT"/>
              </a:rPr>
              <a:t>detection	</a:t>
            </a:r>
            <a:r>
              <a:rPr dirty="0" sz="3000" spc="180">
                <a:solidFill>
                  <a:srgbClr val="FFFFFF"/>
                </a:solidFill>
                <a:latin typeface="Arial MT"/>
                <a:cs typeface="Arial MT"/>
              </a:rPr>
              <a:t>works</a:t>
            </a:r>
            <a:endParaRPr sz="3000">
              <a:latin typeface="Arial MT"/>
              <a:cs typeface="Arial MT"/>
            </a:endParaRPr>
          </a:p>
        </p:txBody>
      </p:sp>
      <p:sp>
        <p:nvSpPr>
          <p:cNvPr id="11" name="object 11"/>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42494" y="94869"/>
                </a:lnTo>
                <a:lnTo>
                  <a:pt x="142494"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12" name="object 12"/>
          <p:cNvGrpSpPr/>
          <p:nvPr/>
        </p:nvGrpSpPr>
        <p:grpSpPr>
          <a:xfrm>
            <a:off x="0" y="0"/>
            <a:ext cx="12192000" cy="857250"/>
            <a:chOff x="0" y="0"/>
            <a:chExt cx="12192000" cy="857250"/>
          </a:xfrm>
        </p:grpSpPr>
        <p:sp>
          <p:nvSpPr>
            <p:cNvPr id="13" name="object 13"/>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4" name="object 14"/>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5" name="object 15"/>
          <p:cNvSpPr txBox="1">
            <a:spLocks noGrp="1"/>
          </p:cNvSpPr>
          <p:nvPr>
            <p:ph type="title"/>
          </p:nvPr>
        </p:nvSpPr>
        <p:spPr>
          <a:xfrm>
            <a:off x="368299" y="6350"/>
            <a:ext cx="6830059" cy="756920"/>
          </a:xfrm>
          <a:prstGeom prst="rect"/>
        </p:spPr>
        <p:txBody>
          <a:bodyPr wrap="square" lIns="0" tIns="12700" rIns="0" bIns="0" rtlCol="0" vert="horz">
            <a:spAutoFit/>
          </a:bodyPr>
          <a:lstStyle/>
          <a:p>
            <a:pPr marL="12700">
              <a:lnSpc>
                <a:spcPct val="100000"/>
              </a:lnSpc>
              <a:spcBef>
                <a:spcPts val="100"/>
              </a:spcBef>
            </a:pPr>
            <a:r>
              <a:rPr dirty="0" spc="60"/>
              <a:t>First</a:t>
            </a:r>
            <a:r>
              <a:rPr dirty="0" spc="114"/>
              <a:t> </a:t>
            </a:r>
            <a:r>
              <a:rPr dirty="0" spc="60"/>
              <a:t>fuzzing</a:t>
            </a:r>
            <a:r>
              <a:rPr dirty="0" spc="120"/>
              <a:t> </a:t>
            </a:r>
            <a:r>
              <a:rPr dirty="0" spc="65"/>
              <a:t>campaign</a:t>
            </a:r>
          </a:p>
        </p:txBody>
      </p:sp>
      <p:sp>
        <p:nvSpPr>
          <p:cNvPr id="16" name="object 16"/>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599" y="304799"/>
            <a:ext cx="11296650" cy="6267450"/>
            <a:chOff x="609599" y="304799"/>
            <a:chExt cx="11296650" cy="6267450"/>
          </a:xfrm>
        </p:grpSpPr>
        <p:pic>
          <p:nvPicPr>
            <p:cNvPr id="3" name="object 3"/>
            <p:cNvPicPr/>
            <p:nvPr/>
          </p:nvPicPr>
          <p:blipFill>
            <a:blip r:embed="rId2" cstate="print"/>
            <a:stretch>
              <a:fillRect/>
            </a:stretch>
          </p:blipFill>
          <p:spPr>
            <a:xfrm>
              <a:off x="609599" y="304799"/>
              <a:ext cx="10972800" cy="6257925"/>
            </a:xfrm>
            <a:prstGeom prst="rect">
              <a:avLst/>
            </a:prstGeom>
          </p:spPr>
        </p:pic>
        <p:sp>
          <p:nvSpPr>
            <p:cNvPr id="4" name="object 4"/>
            <p:cNvSpPr/>
            <p:nvPr/>
          </p:nvSpPr>
          <p:spPr>
            <a:xfrm>
              <a:off x="11372837" y="6162674"/>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42494" y="94869"/>
                  </a:lnTo>
                  <a:lnTo>
                    <a:pt x="142494"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pic>
        <p:nvPicPr>
          <p:cNvPr id="3" name="object 3"/>
          <p:cNvPicPr/>
          <p:nvPr/>
        </p:nvPicPr>
        <p:blipFill>
          <a:blip r:embed="rId2" cstate="print"/>
          <a:stretch>
            <a:fillRect/>
          </a:stretch>
        </p:blipFill>
        <p:spPr>
          <a:xfrm>
            <a:off x="1619249" y="1019175"/>
            <a:ext cx="1904999" cy="1895474"/>
          </a:xfrm>
          <a:prstGeom prst="rect">
            <a:avLst/>
          </a:prstGeom>
        </p:spPr>
      </p:pic>
      <p:sp>
        <p:nvSpPr>
          <p:cNvPr id="4" name="object 4"/>
          <p:cNvSpPr txBox="1"/>
          <p:nvPr/>
        </p:nvSpPr>
        <p:spPr>
          <a:xfrm>
            <a:off x="858688" y="3054350"/>
            <a:ext cx="3397885" cy="482600"/>
          </a:xfrm>
          <a:prstGeom prst="rect">
            <a:avLst/>
          </a:prstGeom>
        </p:spPr>
        <p:txBody>
          <a:bodyPr wrap="square" lIns="0" tIns="12700" rIns="0" bIns="0" rtlCol="0" vert="horz">
            <a:spAutoFit/>
          </a:bodyPr>
          <a:lstStyle/>
          <a:p>
            <a:pPr marL="12700">
              <a:lnSpc>
                <a:spcPct val="100000"/>
              </a:lnSpc>
              <a:spcBef>
                <a:spcPts val="100"/>
              </a:spcBef>
              <a:tabLst>
                <a:tab pos="1263650" algn="l"/>
                <a:tab pos="1878964" algn="l"/>
              </a:tabLst>
            </a:pPr>
            <a:r>
              <a:rPr dirty="0" sz="3000" spc="225">
                <a:solidFill>
                  <a:srgbClr val="FFFFFF"/>
                </a:solidFill>
                <a:latin typeface="Arial MT"/>
                <a:cs typeface="Arial MT"/>
              </a:rPr>
              <a:t>Cola</a:t>
            </a:r>
            <a:r>
              <a:rPr dirty="0" sz="3000">
                <a:solidFill>
                  <a:srgbClr val="FFFFFF"/>
                </a:solidFill>
                <a:latin typeface="Arial MT"/>
                <a:cs typeface="Arial MT"/>
              </a:rPr>
              <a:t>s	</a:t>
            </a:r>
            <a:r>
              <a:rPr dirty="0" sz="3000" spc="225">
                <a:solidFill>
                  <a:srgbClr val="FFFFFF"/>
                </a:solidFill>
                <a:latin typeface="Arial MT"/>
                <a:cs typeface="Arial MT"/>
              </a:rPr>
              <a:t>L</a:t>
            </a:r>
            <a:r>
              <a:rPr dirty="0" sz="3000">
                <a:solidFill>
                  <a:srgbClr val="FFFFFF"/>
                </a:solidFill>
                <a:latin typeface="Arial MT"/>
                <a:cs typeface="Arial MT"/>
              </a:rPr>
              <a:t>e	</a:t>
            </a:r>
            <a:r>
              <a:rPr dirty="0" sz="3000" spc="225">
                <a:solidFill>
                  <a:srgbClr val="FFFFFF"/>
                </a:solidFill>
                <a:latin typeface="Arial MT"/>
                <a:cs typeface="Arial MT"/>
              </a:rPr>
              <a:t>Guerni</a:t>
            </a:r>
            <a:r>
              <a:rPr dirty="0" sz="3000">
                <a:solidFill>
                  <a:srgbClr val="FFFFFF"/>
                </a:solidFill>
                <a:latin typeface="Arial MT"/>
                <a:cs typeface="Arial MT"/>
              </a:rPr>
              <a:t>c</a:t>
            </a:r>
            <a:endParaRPr sz="3000">
              <a:latin typeface="Arial MT"/>
              <a:cs typeface="Arial MT"/>
            </a:endParaRPr>
          </a:p>
        </p:txBody>
      </p:sp>
      <p:pic>
        <p:nvPicPr>
          <p:cNvPr id="5" name="object 5"/>
          <p:cNvPicPr/>
          <p:nvPr/>
        </p:nvPicPr>
        <p:blipFill>
          <a:blip r:embed="rId3" cstate="print"/>
          <a:stretch>
            <a:fillRect/>
          </a:stretch>
        </p:blipFill>
        <p:spPr>
          <a:xfrm>
            <a:off x="5286374" y="1019175"/>
            <a:ext cx="1904999" cy="1895474"/>
          </a:xfrm>
          <a:prstGeom prst="rect">
            <a:avLst/>
          </a:prstGeom>
        </p:spPr>
      </p:pic>
      <p:sp>
        <p:nvSpPr>
          <p:cNvPr id="6" name="object 6"/>
          <p:cNvSpPr txBox="1"/>
          <p:nvPr/>
        </p:nvSpPr>
        <p:spPr>
          <a:xfrm>
            <a:off x="4791173" y="3054350"/>
            <a:ext cx="2867025" cy="482600"/>
          </a:xfrm>
          <a:prstGeom prst="rect">
            <a:avLst/>
          </a:prstGeom>
        </p:spPr>
        <p:txBody>
          <a:bodyPr wrap="square" lIns="0" tIns="12700" rIns="0" bIns="0" rtlCol="0" vert="horz">
            <a:spAutoFit/>
          </a:bodyPr>
          <a:lstStyle/>
          <a:p>
            <a:pPr marL="12700">
              <a:lnSpc>
                <a:spcPct val="100000"/>
              </a:lnSpc>
              <a:spcBef>
                <a:spcPts val="100"/>
              </a:spcBef>
              <a:tabLst>
                <a:tab pos="1567180" algn="l"/>
              </a:tabLst>
            </a:pPr>
            <a:r>
              <a:rPr dirty="0" sz="3000" spc="225">
                <a:solidFill>
                  <a:srgbClr val="FFFFFF"/>
                </a:solidFill>
                <a:latin typeface="Arial MT"/>
                <a:cs typeface="Arial MT"/>
              </a:rPr>
              <a:t>Jérém</a:t>
            </a:r>
            <a:r>
              <a:rPr dirty="0" sz="3000">
                <a:solidFill>
                  <a:srgbClr val="FFFFFF"/>
                </a:solidFill>
                <a:latin typeface="Arial MT"/>
                <a:cs typeface="Arial MT"/>
              </a:rPr>
              <a:t>y	</a:t>
            </a:r>
            <a:r>
              <a:rPr dirty="0" sz="3000" spc="225">
                <a:solidFill>
                  <a:srgbClr val="FFFFFF"/>
                </a:solidFill>
                <a:latin typeface="Arial MT"/>
                <a:cs typeface="Arial MT"/>
              </a:rPr>
              <a:t>Ruber</a:t>
            </a:r>
            <a:r>
              <a:rPr dirty="0" sz="3000">
                <a:solidFill>
                  <a:srgbClr val="FFFFFF"/>
                </a:solidFill>
                <a:latin typeface="Arial MT"/>
                <a:cs typeface="Arial MT"/>
              </a:rPr>
              <a:t>t</a:t>
            </a:r>
            <a:endParaRPr sz="3000">
              <a:latin typeface="Arial MT"/>
              <a:cs typeface="Arial MT"/>
            </a:endParaRPr>
          </a:p>
        </p:txBody>
      </p:sp>
      <p:pic>
        <p:nvPicPr>
          <p:cNvPr id="7" name="object 7"/>
          <p:cNvPicPr/>
          <p:nvPr/>
        </p:nvPicPr>
        <p:blipFill>
          <a:blip r:embed="rId4" cstate="print"/>
          <a:stretch>
            <a:fillRect/>
          </a:stretch>
        </p:blipFill>
        <p:spPr>
          <a:xfrm>
            <a:off x="8810625" y="1019175"/>
            <a:ext cx="1904999" cy="1895474"/>
          </a:xfrm>
          <a:prstGeom prst="rect">
            <a:avLst/>
          </a:prstGeom>
        </p:spPr>
      </p:pic>
      <p:sp>
        <p:nvSpPr>
          <p:cNvPr id="8" name="object 8"/>
          <p:cNvSpPr txBox="1"/>
          <p:nvPr/>
        </p:nvSpPr>
        <p:spPr>
          <a:xfrm>
            <a:off x="8502650" y="2978150"/>
            <a:ext cx="2492375" cy="1092200"/>
          </a:xfrm>
          <a:prstGeom prst="rect">
            <a:avLst/>
          </a:prstGeom>
        </p:spPr>
        <p:txBody>
          <a:bodyPr wrap="square" lIns="0" tIns="88900" rIns="0" bIns="0" rtlCol="0" vert="horz">
            <a:spAutoFit/>
          </a:bodyPr>
          <a:lstStyle/>
          <a:p>
            <a:pPr algn="ctr">
              <a:lnSpc>
                <a:spcPct val="100000"/>
              </a:lnSpc>
              <a:spcBef>
                <a:spcPts val="700"/>
              </a:spcBef>
            </a:pPr>
            <a:r>
              <a:rPr dirty="0" sz="3000" spc="110">
                <a:solidFill>
                  <a:srgbClr val="FFFFFF"/>
                </a:solidFill>
                <a:latin typeface="Arial MT"/>
                <a:cs typeface="Arial MT"/>
              </a:rPr>
              <a:t>Tomme</a:t>
            </a:r>
            <a:endParaRPr sz="3000">
              <a:latin typeface="Arial MT"/>
              <a:cs typeface="Arial MT"/>
            </a:endParaRPr>
          </a:p>
          <a:p>
            <a:pPr algn="ctr">
              <a:lnSpc>
                <a:spcPct val="100000"/>
              </a:lnSpc>
              <a:spcBef>
                <a:spcPts val="600"/>
              </a:spcBef>
              <a:tabLst>
                <a:tab pos="508634" algn="l"/>
              </a:tabLst>
            </a:pPr>
            <a:r>
              <a:rPr dirty="0" sz="3000" spc="110">
                <a:solidFill>
                  <a:srgbClr val="FFFFFF"/>
                </a:solidFill>
                <a:latin typeface="Arial MT"/>
                <a:cs typeface="Arial MT"/>
              </a:rPr>
              <a:t>of	</a:t>
            </a:r>
            <a:r>
              <a:rPr dirty="0" sz="3000" spc="195">
                <a:solidFill>
                  <a:srgbClr val="FFFFFF"/>
                </a:solidFill>
                <a:latin typeface="Arial MT"/>
                <a:cs typeface="Arial MT"/>
              </a:rPr>
              <a:t>Normandy</a:t>
            </a:r>
            <a:endParaRPr sz="3000">
              <a:latin typeface="Arial MT"/>
              <a:cs typeface="Arial MT"/>
            </a:endParaRPr>
          </a:p>
        </p:txBody>
      </p:sp>
      <p:pic>
        <p:nvPicPr>
          <p:cNvPr id="9" name="object 9"/>
          <p:cNvPicPr/>
          <p:nvPr/>
        </p:nvPicPr>
        <p:blipFill>
          <a:blip r:embed="rId5" cstate="print"/>
          <a:stretch>
            <a:fillRect/>
          </a:stretch>
        </p:blipFill>
        <p:spPr>
          <a:xfrm>
            <a:off x="2990849" y="3990975"/>
            <a:ext cx="3190874" cy="1142999"/>
          </a:xfrm>
          <a:prstGeom prst="rect">
            <a:avLst/>
          </a:prstGeom>
        </p:spPr>
      </p:pic>
      <p:sp>
        <p:nvSpPr>
          <p:cNvPr id="10" name="object 10"/>
          <p:cNvSpPr txBox="1"/>
          <p:nvPr/>
        </p:nvSpPr>
        <p:spPr>
          <a:xfrm>
            <a:off x="6186673" y="4321175"/>
            <a:ext cx="2855595" cy="482600"/>
          </a:xfrm>
          <a:prstGeom prst="rect">
            <a:avLst/>
          </a:prstGeom>
        </p:spPr>
        <p:txBody>
          <a:bodyPr wrap="square" lIns="0" tIns="12700" rIns="0" bIns="0" rtlCol="0" vert="horz">
            <a:spAutoFit/>
          </a:bodyPr>
          <a:lstStyle/>
          <a:p>
            <a:pPr>
              <a:lnSpc>
                <a:spcPct val="100000"/>
              </a:lnSpc>
              <a:spcBef>
                <a:spcPts val="100"/>
              </a:spcBef>
              <a:tabLst>
                <a:tab pos="1095375" algn="l"/>
              </a:tabLst>
            </a:pPr>
            <a:r>
              <a:rPr dirty="0" sz="3000" spc="225">
                <a:solidFill>
                  <a:srgbClr val="FFFFFF"/>
                </a:solidFill>
                <a:latin typeface="Arial MT"/>
                <a:cs typeface="Arial MT"/>
              </a:rPr>
              <a:t>tea</a:t>
            </a:r>
            <a:r>
              <a:rPr dirty="0" sz="3000">
                <a:solidFill>
                  <a:srgbClr val="FFFFFF"/>
                </a:solidFill>
                <a:latin typeface="Arial MT"/>
                <a:cs typeface="Arial MT"/>
              </a:rPr>
              <a:t>m	</a:t>
            </a:r>
            <a:r>
              <a:rPr dirty="0" sz="3000" spc="225">
                <a:solidFill>
                  <a:srgbClr val="FFFFFF"/>
                </a:solidFill>
                <a:latin typeface="Arial MT"/>
                <a:cs typeface="Arial MT"/>
              </a:rPr>
              <a:t>member</a:t>
            </a:r>
            <a:r>
              <a:rPr dirty="0" sz="3000">
                <a:solidFill>
                  <a:srgbClr val="FFFFFF"/>
                </a:solidFill>
                <a:latin typeface="Arial MT"/>
                <a:cs typeface="Arial MT"/>
              </a:rPr>
              <a:t>s</a:t>
            </a:r>
            <a:endParaRPr sz="3000">
              <a:latin typeface="Arial MT"/>
              <a:cs typeface="Arial MT"/>
            </a:endParaRPr>
          </a:p>
        </p:txBody>
      </p:sp>
      <p:sp>
        <p:nvSpPr>
          <p:cNvPr id="11" name="object 11"/>
          <p:cNvSpPr txBox="1"/>
          <p:nvPr/>
        </p:nvSpPr>
        <p:spPr>
          <a:xfrm>
            <a:off x="3945383" y="4918106"/>
            <a:ext cx="1231265" cy="406400"/>
          </a:xfrm>
          <a:prstGeom prst="rect">
            <a:avLst/>
          </a:prstGeom>
        </p:spPr>
        <p:txBody>
          <a:bodyPr wrap="square" lIns="0" tIns="12700" rIns="0" bIns="0" rtlCol="0" vert="horz">
            <a:spAutoFit/>
          </a:bodyPr>
          <a:lstStyle/>
          <a:p>
            <a:pPr marL="12700">
              <a:lnSpc>
                <a:spcPct val="100000"/>
              </a:lnSpc>
              <a:spcBef>
                <a:spcPts val="100"/>
              </a:spcBef>
              <a:tabLst>
                <a:tab pos="924560" algn="l"/>
              </a:tabLst>
            </a:pPr>
            <a:r>
              <a:rPr dirty="0" sz="2500">
                <a:solidFill>
                  <a:srgbClr val="FFFFFF"/>
                </a:solidFill>
                <a:latin typeface="Arial MT"/>
                <a:cs typeface="Arial MT"/>
              </a:rPr>
              <a:t>(</a:t>
            </a:r>
            <a:r>
              <a:rPr dirty="0" sz="2500" spc="-470">
                <a:solidFill>
                  <a:srgbClr val="FFFFFF"/>
                </a:solidFill>
                <a:latin typeface="Arial MT"/>
                <a:cs typeface="Arial MT"/>
              </a:rPr>
              <a:t> </a:t>
            </a:r>
            <a:r>
              <a:rPr dirty="0" sz="2500" spc="220">
                <a:solidFill>
                  <a:srgbClr val="FFFFFF"/>
                </a:solidFill>
                <a:latin typeface="Arial MT"/>
                <a:cs typeface="Arial MT"/>
              </a:rPr>
              <a:t>pa</a:t>
            </a:r>
            <a:r>
              <a:rPr dirty="0" sz="2500" spc="225">
                <a:solidFill>
                  <a:srgbClr val="FFFFFF"/>
                </a:solidFill>
                <a:latin typeface="Arial MT"/>
                <a:cs typeface="Arial MT"/>
              </a:rPr>
              <a:t>r</a:t>
            </a:r>
            <a:r>
              <a:rPr dirty="0" sz="2500">
                <a:solidFill>
                  <a:srgbClr val="FFFFFF"/>
                </a:solidFill>
                <a:latin typeface="Arial MT"/>
                <a:cs typeface="Arial MT"/>
              </a:rPr>
              <a:t>t	</a:t>
            </a:r>
            <a:r>
              <a:rPr dirty="0" sz="2500" spc="220">
                <a:solidFill>
                  <a:srgbClr val="FFFFFF"/>
                </a:solidFill>
                <a:latin typeface="Arial MT"/>
                <a:cs typeface="Arial MT"/>
              </a:rPr>
              <a:t>o</a:t>
            </a:r>
            <a:r>
              <a:rPr dirty="0" sz="2500">
                <a:solidFill>
                  <a:srgbClr val="FFFFFF"/>
                </a:solidFill>
                <a:latin typeface="Arial MT"/>
                <a:cs typeface="Arial MT"/>
              </a:rPr>
              <a:t>f</a:t>
            </a:r>
            <a:endParaRPr sz="2500">
              <a:latin typeface="Arial MT"/>
              <a:cs typeface="Arial MT"/>
            </a:endParaRPr>
          </a:p>
        </p:txBody>
      </p:sp>
      <p:pic>
        <p:nvPicPr>
          <p:cNvPr id="12" name="object 12"/>
          <p:cNvPicPr/>
          <p:nvPr/>
        </p:nvPicPr>
        <p:blipFill>
          <a:blip r:embed="rId6" cstate="print"/>
          <a:stretch>
            <a:fillRect/>
          </a:stretch>
        </p:blipFill>
        <p:spPr>
          <a:xfrm>
            <a:off x="5153024" y="4695824"/>
            <a:ext cx="3095624" cy="1162050"/>
          </a:xfrm>
          <a:prstGeom prst="rect">
            <a:avLst/>
          </a:prstGeom>
        </p:spPr>
      </p:pic>
      <p:sp>
        <p:nvSpPr>
          <p:cNvPr id="13" name="object 13"/>
          <p:cNvSpPr txBox="1"/>
          <p:nvPr/>
        </p:nvSpPr>
        <p:spPr>
          <a:xfrm>
            <a:off x="8099524" y="4918106"/>
            <a:ext cx="106045" cy="406400"/>
          </a:xfrm>
          <a:prstGeom prst="rect">
            <a:avLst/>
          </a:prstGeom>
        </p:spPr>
        <p:txBody>
          <a:bodyPr wrap="square" lIns="0" tIns="12700" rIns="0" bIns="0" rtlCol="0" vert="horz">
            <a:spAutoFit/>
          </a:bodyPr>
          <a:lstStyle/>
          <a:p>
            <a:pPr>
              <a:lnSpc>
                <a:spcPct val="100000"/>
              </a:lnSpc>
              <a:spcBef>
                <a:spcPts val="100"/>
              </a:spcBef>
            </a:pPr>
            <a:r>
              <a:rPr dirty="0" sz="2500">
                <a:solidFill>
                  <a:srgbClr val="FFFFFF"/>
                </a:solidFill>
                <a:latin typeface="Arial MT"/>
                <a:cs typeface="Arial MT"/>
                <a:hlinkClick r:id="rId7"/>
              </a:rPr>
              <a:t>)</a:t>
            </a:r>
            <a:endParaRPr sz="2500">
              <a:latin typeface="Arial MT"/>
              <a:cs typeface="Arial MT"/>
            </a:endParaRPr>
          </a:p>
        </p:txBody>
      </p:sp>
      <p:sp>
        <p:nvSpPr>
          <p:cNvPr id="14" name="object 14"/>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4726" y="303288"/>
                </a:lnTo>
                <a:lnTo>
                  <a:pt x="474726" y="94869"/>
                </a:lnTo>
                <a:lnTo>
                  <a:pt x="291846" y="94869"/>
                </a:lnTo>
                <a:lnTo>
                  <a:pt x="291846"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sp>
        <p:nvSpPr>
          <p:cNvPr id="15" name="object 15"/>
          <p:cNvSpPr txBox="1"/>
          <p:nvPr/>
        </p:nvSpPr>
        <p:spPr>
          <a:xfrm>
            <a:off x="896342" y="6064249"/>
            <a:ext cx="10937240" cy="482600"/>
          </a:xfrm>
          <a:prstGeom prst="rect">
            <a:avLst/>
          </a:prstGeom>
        </p:spPr>
        <p:txBody>
          <a:bodyPr wrap="square" lIns="0" tIns="12700" rIns="0" bIns="0" rtlCol="0" vert="horz">
            <a:spAutoFit/>
          </a:bodyPr>
          <a:lstStyle/>
          <a:p>
            <a:pPr marL="12700">
              <a:lnSpc>
                <a:spcPct val="100000"/>
              </a:lnSpc>
              <a:spcBef>
                <a:spcPts val="100"/>
              </a:spcBef>
              <a:tabLst>
                <a:tab pos="274320" algn="l"/>
                <a:tab pos="1878964" algn="l"/>
                <a:tab pos="2141220" algn="l"/>
                <a:tab pos="4658995" algn="l"/>
                <a:tab pos="6504305" algn="l"/>
                <a:tab pos="6765925" algn="l"/>
                <a:tab pos="7536815" algn="l"/>
                <a:tab pos="8632825" algn="l"/>
                <a:tab pos="8894445" algn="l"/>
                <a:tab pos="10258425" algn="l"/>
                <a:tab pos="10796905" algn="l"/>
              </a:tabLst>
            </a:pPr>
            <a:r>
              <a:rPr dirty="0" sz="3000">
                <a:solidFill>
                  <a:srgbClr val="FFFFFF"/>
                </a:solidFill>
                <a:latin typeface="Arial MT"/>
                <a:cs typeface="Arial MT"/>
              </a:rPr>
              <a:t>|	</a:t>
            </a:r>
            <a:r>
              <a:rPr dirty="0" sz="3000" spc="225">
                <a:solidFill>
                  <a:srgbClr val="FFFFFF"/>
                </a:solidFill>
                <a:latin typeface="Arial MT"/>
                <a:cs typeface="Arial MT"/>
              </a:rPr>
              <a:t>revers</a:t>
            </a:r>
            <a:r>
              <a:rPr dirty="0" sz="3000">
                <a:solidFill>
                  <a:srgbClr val="FFFFFF"/>
                </a:solidFill>
                <a:latin typeface="Arial MT"/>
                <a:cs typeface="Arial MT"/>
              </a:rPr>
              <a:t>e	|	</a:t>
            </a:r>
            <a:r>
              <a:rPr dirty="0" sz="3000" spc="225">
                <a:solidFill>
                  <a:srgbClr val="FFFFFF"/>
                </a:solidFill>
                <a:latin typeface="Arial MT"/>
                <a:cs typeface="Arial MT"/>
              </a:rPr>
              <a:t>vulnerabilit</a:t>
            </a:r>
            <a:r>
              <a:rPr dirty="0" sz="3000">
                <a:solidFill>
                  <a:srgbClr val="FFFFFF"/>
                </a:solidFill>
                <a:latin typeface="Arial MT"/>
                <a:cs typeface="Arial MT"/>
              </a:rPr>
              <a:t>y	</a:t>
            </a:r>
            <a:r>
              <a:rPr dirty="0" sz="3000" spc="225">
                <a:solidFill>
                  <a:srgbClr val="FFFFFF"/>
                </a:solidFill>
                <a:latin typeface="Arial MT"/>
                <a:cs typeface="Arial MT"/>
              </a:rPr>
              <a:t>researc</a:t>
            </a:r>
            <a:r>
              <a:rPr dirty="0" sz="3000">
                <a:solidFill>
                  <a:srgbClr val="FFFFFF"/>
                </a:solidFill>
                <a:latin typeface="Arial MT"/>
                <a:cs typeface="Arial MT"/>
              </a:rPr>
              <a:t>h	|	</a:t>
            </a:r>
            <a:r>
              <a:rPr dirty="0" sz="3000" spc="225">
                <a:solidFill>
                  <a:srgbClr val="FFFFFF"/>
                </a:solidFill>
                <a:latin typeface="Arial MT"/>
                <a:cs typeface="Arial MT"/>
              </a:rPr>
              <a:t>re</a:t>
            </a:r>
            <a:r>
              <a:rPr dirty="0" sz="3000">
                <a:solidFill>
                  <a:srgbClr val="FFFFFF"/>
                </a:solidFill>
                <a:latin typeface="Arial MT"/>
                <a:cs typeface="Arial MT"/>
              </a:rPr>
              <a:t>d	</a:t>
            </a:r>
            <a:r>
              <a:rPr dirty="0" sz="3000" spc="225">
                <a:solidFill>
                  <a:srgbClr val="FFFFFF"/>
                </a:solidFill>
                <a:latin typeface="Arial MT"/>
                <a:cs typeface="Arial MT"/>
              </a:rPr>
              <a:t>tea</a:t>
            </a:r>
            <a:r>
              <a:rPr dirty="0" sz="3000">
                <a:solidFill>
                  <a:srgbClr val="FFFFFF"/>
                </a:solidFill>
                <a:latin typeface="Arial MT"/>
                <a:cs typeface="Arial MT"/>
              </a:rPr>
              <a:t>m	|	</a:t>
            </a:r>
            <a:r>
              <a:rPr dirty="0" sz="3000" spc="225" b="1">
                <a:solidFill>
                  <a:srgbClr val="33DB04"/>
                </a:solidFill>
                <a:latin typeface="Arial"/>
                <a:cs typeface="Arial"/>
                <a:hlinkClick r:id="rId8"/>
              </a:rPr>
              <a:t>hirin</a:t>
            </a:r>
            <a:r>
              <a:rPr dirty="0" sz="3000" b="1">
                <a:solidFill>
                  <a:srgbClr val="33DB04"/>
                </a:solidFill>
                <a:latin typeface="Arial"/>
                <a:cs typeface="Arial"/>
                <a:hlinkClick r:id="rId8"/>
              </a:rPr>
              <a:t>g</a:t>
            </a:r>
            <a:r>
              <a:rPr dirty="0" sz="3000" b="1">
                <a:solidFill>
                  <a:srgbClr val="33DB04"/>
                </a:solidFill>
                <a:latin typeface="Arial"/>
                <a:cs typeface="Arial"/>
              </a:rPr>
              <a:t>	</a:t>
            </a:r>
            <a:r>
              <a:rPr dirty="0" sz="3000">
                <a:solidFill>
                  <a:srgbClr val="FFFFFF"/>
                </a:solidFill>
                <a:latin typeface="Arial MT"/>
                <a:cs typeface="Arial MT"/>
              </a:rPr>
              <a:t>|	</a:t>
            </a:r>
            <a:r>
              <a:rPr dirty="0" sz="1800">
                <a:solidFill>
                  <a:srgbClr val="FFFFFF"/>
                </a:solidFill>
                <a:latin typeface="Arial MT"/>
                <a:cs typeface="Arial MT"/>
              </a:rPr>
              <a:t>2</a:t>
            </a:r>
            <a:endParaRPr sz="1800">
              <a:latin typeface="Arial MT"/>
              <a:cs typeface="Arial MT"/>
            </a:endParaRPr>
          </a:p>
        </p:txBody>
      </p:sp>
      <p:grpSp>
        <p:nvGrpSpPr>
          <p:cNvPr id="16" name="object 16"/>
          <p:cNvGrpSpPr/>
          <p:nvPr/>
        </p:nvGrpSpPr>
        <p:grpSpPr>
          <a:xfrm>
            <a:off x="0" y="0"/>
            <a:ext cx="12192000" cy="857250"/>
            <a:chOff x="0" y="0"/>
            <a:chExt cx="12192000" cy="857250"/>
          </a:xfrm>
        </p:grpSpPr>
        <p:sp>
          <p:nvSpPr>
            <p:cNvPr id="17" name="object 17"/>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8" name="object 18"/>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9" name="object 19"/>
          <p:cNvSpPr txBox="1">
            <a:spLocks noGrp="1"/>
          </p:cNvSpPr>
          <p:nvPr>
            <p:ph type="title"/>
          </p:nvPr>
        </p:nvSpPr>
        <p:spPr>
          <a:xfrm>
            <a:off x="368299" y="6350"/>
            <a:ext cx="3880485" cy="756920"/>
          </a:xfrm>
          <a:prstGeom prst="rect"/>
        </p:spPr>
        <p:txBody>
          <a:bodyPr wrap="square" lIns="0" tIns="12700" rIns="0" bIns="0" rtlCol="0" vert="horz">
            <a:spAutoFit/>
          </a:bodyPr>
          <a:lstStyle/>
          <a:p>
            <a:pPr marL="12700">
              <a:lnSpc>
                <a:spcPct val="100000"/>
              </a:lnSpc>
              <a:spcBef>
                <a:spcPts val="100"/>
              </a:spcBef>
            </a:pPr>
            <a:r>
              <a:rPr dirty="0" spc="50"/>
              <a:t>Who</a:t>
            </a:r>
            <a:r>
              <a:rPr dirty="0" spc="100"/>
              <a:t> </a:t>
            </a:r>
            <a:r>
              <a:rPr dirty="0" spc="50"/>
              <a:t>are</a:t>
            </a:r>
            <a:r>
              <a:rPr dirty="0" spc="100"/>
              <a:t> </a:t>
            </a:r>
            <a:r>
              <a:rPr dirty="0" spc="50"/>
              <a:t>we?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599" y="304799"/>
            <a:ext cx="11296650" cy="6267450"/>
            <a:chOff x="609599" y="304799"/>
            <a:chExt cx="11296650" cy="6267450"/>
          </a:xfrm>
        </p:grpSpPr>
        <p:pic>
          <p:nvPicPr>
            <p:cNvPr id="3" name="object 3"/>
            <p:cNvPicPr/>
            <p:nvPr/>
          </p:nvPicPr>
          <p:blipFill>
            <a:blip r:embed="rId2" cstate="print"/>
            <a:stretch>
              <a:fillRect/>
            </a:stretch>
          </p:blipFill>
          <p:spPr>
            <a:xfrm>
              <a:off x="609599" y="304799"/>
              <a:ext cx="10972800" cy="6257925"/>
            </a:xfrm>
            <a:prstGeom prst="rect">
              <a:avLst/>
            </a:prstGeom>
          </p:spPr>
        </p:pic>
        <p:sp>
          <p:nvSpPr>
            <p:cNvPr id="4" name="object 4"/>
            <p:cNvSpPr/>
            <p:nvPr/>
          </p:nvSpPr>
          <p:spPr>
            <a:xfrm>
              <a:off x="11372837" y="6162674"/>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36398" y="94869"/>
                  </a:lnTo>
                  <a:lnTo>
                    <a:pt x="136398"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599" y="304799"/>
            <a:ext cx="11296650" cy="6267450"/>
            <a:chOff x="609599" y="304799"/>
            <a:chExt cx="11296650" cy="6267450"/>
          </a:xfrm>
        </p:grpSpPr>
        <p:pic>
          <p:nvPicPr>
            <p:cNvPr id="3" name="object 3"/>
            <p:cNvPicPr/>
            <p:nvPr/>
          </p:nvPicPr>
          <p:blipFill>
            <a:blip r:embed="rId2" cstate="print"/>
            <a:stretch>
              <a:fillRect/>
            </a:stretch>
          </p:blipFill>
          <p:spPr>
            <a:xfrm>
              <a:off x="609599" y="304799"/>
              <a:ext cx="10972800" cy="6257925"/>
            </a:xfrm>
            <a:prstGeom prst="rect">
              <a:avLst/>
            </a:prstGeom>
          </p:spPr>
        </p:pic>
        <p:sp>
          <p:nvSpPr>
            <p:cNvPr id="4" name="object 4"/>
            <p:cNvSpPr/>
            <p:nvPr/>
          </p:nvSpPr>
          <p:spPr>
            <a:xfrm>
              <a:off x="11372837" y="6162674"/>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4726" y="303288"/>
                  </a:lnTo>
                  <a:lnTo>
                    <a:pt x="474726" y="94869"/>
                  </a:lnTo>
                  <a:lnTo>
                    <a:pt x="136398" y="94869"/>
                  </a:lnTo>
                  <a:lnTo>
                    <a:pt x="136398"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2474" y="2695574"/>
            <a:ext cx="114300" cy="114299"/>
          </a:xfrm>
          <a:prstGeom prst="rect">
            <a:avLst/>
          </a:prstGeom>
        </p:spPr>
      </p:pic>
      <p:pic>
        <p:nvPicPr>
          <p:cNvPr id="3" name="object 3"/>
          <p:cNvPicPr/>
          <p:nvPr/>
        </p:nvPicPr>
        <p:blipFill>
          <a:blip r:embed="rId3" cstate="print"/>
          <a:stretch>
            <a:fillRect/>
          </a:stretch>
        </p:blipFill>
        <p:spPr>
          <a:xfrm>
            <a:off x="1128712" y="3224212"/>
            <a:ext cx="123825" cy="123824"/>
          </a:xfrm>
          <a:prstGeom prst="rect">
            <a:avLst/>
          </a:prstGeom>
        </p:spPr>
      </p:pic>
      <p:pic>
        <p:nvPicPr>
          <p:cNvPr id="4" name="object 4"/>
          <p:cNvPicPr/>
          <p:nvPr/>
        </p:nvPicPr>
        <p:blipFill>
          <a:blip r:embed="rId2" cstate="print"/>
          <a:stretch>
            <a:fillRect/>
          </a:stretch>
        </p:blipFill>
        <p:spPr>
          <a:xfrm>
            <a:off x="752474" y="3762374"/>
            <a:ext cx="114300" cy="114299"/>
          </a:xfrm>
          <a:prstGeom prst="rect">
            <a:avLst/>
          </a:prstGeom>
        </p:spPr>
      </p:pic>
      <p:pic>
        <p:nvPicPr>
          <p:cNvPr id="5" name="object 5"/>
          <p:cNvPicPr/>
          <p:nvPr/>
        </p:nvPicPr>
        <p:blipFill>
          <a:blip r:embed="rId4" cstate="print"/>
          <a:stretch>
            <a:fillRect/>
          </a:stretch>
        </p:blipFill>
        <p:spPr>
          <a:xfrm>
            <a:off x="1128712" y="4291012"/>
            <a:ext cx="123825" cy="123824"/>
          </a:xfrm>
          <a:prstGeom prst="rect">
            <a:avLst/>
          </a:prstGeom>
        </p:spPr>
      </p:pic>
      <p:pic>
        <p:nvPicPr>
          <p:cNvPr id="6" name="object 6"/>
          <p:cNvPicPr/>
          <p:nvPr/>
        </p:nvPicPr>
        <p:blipFill>
          <a:blip r:embed="rId5" cstate="print"/>
          <a:stretch>
            <a:fillRect/>
          </a:stretch>
        </p:blipFill>
        <p:spPr>
          <a:xfrm>
            <a:off x="1128712" y="4824412"/>
            <a:ext cx="123825" cy="123824"/>
          </a:xfrm>
          <a:prstGeom prst="rect">
            <a:avLst/>
          </a:prstGeom>
        </p:spPr>
      </p:pic>
      <p:sp>
        <p:nvSpPr>
          <p:cNvPr id="7" name="object 7"/>
          <p:cNvSpPr txBox="1"/>
          <p:nvPr/>
        </p:nvSpPr>
        <p:spPr>
          <a:xfrm>
            <a:off x="1035050" y="1435100"/>
            <a:ext cx="4777105" cy="3654425"/>
          </a:xfrm>
          <a:prstGeom prst="rect">
            <a:avLst/>
          </a:prstGeom>
        </p:spPr>
        <p:txBody>
          <a:bodyPr wrap="square" lIns="0" tIns="12700" rIns="0" bIns="0" rtlCol="0" vert="horz">
            <a:spAutoFit/>
          </a:bodyPr>
          <a:lstStyle/>
          <a:p>
            <a:pPr marL="574675">
              <a:lnSpc>
                <a:spcPct val="100000"/>
              </a:lnSpc>
              <a:spcBef>
                <a:spcPts val="100"/>
              </a:spcBef>
            </a:pPr>
            <a:r>
              <a:rPr dirty="0" sz="4200" spc="110" b="1">
                <a:solidFill>
                  <a:srgbClr val="FFFFFF"/>
                </a:solidFill>
                <a:latin typeface="Arial"/>
                <a:cs typeface="Arial"/>
              </a:rPr>
              <a:t>Main</a:t>
            </a:r>
            <a:r>
              <a:rPr dirty="0" sz="4200" spc="250" b="1">
                <a:solidFill>
                  <a:srgbClr val="FFFFFF"/>
                </a:solidFill>
                <a:latin typeface="Arial"/>
                <a:cs typeface="Arial"/>
              </a:rPr>
              <a:t> </a:t>
            </a:r>
            <a:r>
              <a:rPr dirty="0" sz="4200" spc="125" b="1">
                <a:solidFill>
                  <a:srgbClr val="FFFFFF"/>
                </a:solidFill>
                <a:latin typeface="Arial"/>
                <a:cs typeface="Arial"/>
              </a:rPr>
              <a:t>tweaks</a:t>
            </a:r>
            <a:endParaRPr sz="4200">
              <a:latin typeface="Arial"/>
              <a:cs typeface="Arial"/>
            </a:endParaRPr>
          </a:p>
          <a:p>
            <a:pPr marL="12700">
              <a:lnSpc>
                <a:spcPct val="100000"/>
              </a:lnSpc>
              <a:spcBef>
                <a:spcPts val="3135"/>
              </a:spcBef>
              <a:tabLst>
                <a:tab pos="1292225" algn="l"/>
              </a:tabLst>
            </a:pPr>
            <a:r>
              <a:rPr dirty="0" sz="3000" spc="185">
                <a:solidFill>
                  <a:srgbClr val="FFFFFF"/>
                </a:solidFill>
                <a:latin typeface="Arial MT"/>
                <a:cs typeface="Arial MT"/>
              </a:rPr>
              <a:t>better	</a:t>
            </a:r>
            <a:r>
              <a:rPr dirty="0" sz="3000" spc="190">
                <a:solidFill>
                  <a:srgbClr val="FFFFFF"/>
                </a:solidFill>
                <a:latin typeface="Arial MT"/>
                <a:cs typeface="Arial MT"/>
              </a:rPr>
              <a:t>harness</a:t>
            </a:r>
            <a:endParaRPr sz="3000">
              <a:latin typeface="Arial MT"/>
              <a:cs typeface="Arial MT"/>
            </a:endParaRPr>
          </a:p>
          <a:p>
            <a:pPr marL="12700" marR="1510665" indent="381000">
              <a:lnSpc>
                <a:spcPts val="4200"/>
              </a:lnSpc>
              <a:spcBef>
                <a:spcPts val="240"/>
              </a:spcBef>
              <a:tabLst>
                <a:tab pos="1008380" algn="l"/>
                <a:tab pos="1270635" algn="l"/>
                <a:tab pos="1758314" algn="l"/>
                <a:tab pos="2359660" algn="l"/>
              </a:tabLst>
            </a:pPr>
            <a:r>
              <a:rPr dirty="0" sz="3000" spc="225">
                <a:solidFill>
                  <a:srgbClr val="FFFFFF"/>
                </a:solidFill>
                <a:latin typeface="Arial MT"/>
                <a:cs typeface="Arial MT"/>
              </a:rPr>
              <a:t>o</a:t>
            </a:r>
            <a:r>
              <a:rPr dirty="0" sz="3000">
                <a:solidFill>
                  <a:srgbClr val="FFFFFF"/>
                </a:solidFill>
                <a:latin typeface="Arial MT"/>
                <a:cs typeface="Arial MT"/>
              </a:rPr>
              <a:t>n	</a:t>
            </a:r>
            <a:r>
              <a:rPr dirty="0" sz="3000" spc="225">
                <a:solidFill>
                  <a:srgbClr val="FFFFFF"/>
                </a:solidFill>
                <a:latin typeface="Arial MT"/>
                <a:cs typeface="Arial MT"/>
              </a:rPr>
              <a:t>th</a:t>
            </a:r>
            <a:r>
              <a:rPr dirty="0" sz="3000">
                <a:solidFill>
                  <a:srgbClr val="FFFFFF"/>
                </a:solidFill>
                <a:latin typeface="Arial MT"/>
                <a:cs typeface="Arial MT"/>
              </a:rPr>
              <a:t>e	</a:t>
            </a:r>
            <a:r>
              <a:rPr dirty="0" sz="3000" spc="225">
                <a:solidFill>
                  <a:srgbClr val="FFFFFF"/>
                </a:solidFill>
                <a:latin typeface="Arial MT"/>
                <a:cs typeface="Arial MT"/>
              </a:rPr>
              <a:t>fl</a:t>
            </a:r>
            <a:r>
              <a:rPr dirty="0" sz="3000">
                <a:solidFill>
                  <a:srgbClr val="FFFFFF"/>
                </a:solidFill>
                <a:latin typeface="Arial MT"/>
                <a:cs typeface="Arial MT"/>
              </a:rPr>
              <a:t>y	</a:t>
            </a:r>
            <a:r>
              <a:rPr dirty="0" sz="3000" spc="225">
                <a:solidFill>
                  <a:srgbClr val="FFFFFF"/>
                </a:solidFill>
                <a:latin typeface="Arial MT"/>
                <a:cs typeface="Arial MT"/>
              </a:rPr>
              <a:t>fixe</a:t>
            </a:r>
            <a:r>
              <a:rPr dirty="0" sz="3000">
                <a:solidFill>
                  <a:srgbClr val="FFFFFF"/>
                </a:solidFill>
                <a:latin typeface="Arial MT"/>
                <a:cs typeface="Arial MT"/>
              </a:rPr>
              <a:t>s  </a:t>
            </a:r>
            <a:r>
              <a:rPr dirty="0" sz="3000" spc="185">
                <a:solidFill>
                  <a:srgbClr val="FFFFFF"/>
                </a:solidFill>
                <a:latin typeface="Arial MT"/>
                <a:cs typeface="Arial MT"/>
              </a:rPr>
              <a:t>richer	</a:t>
            </a:r>
            <a:r>
              <a:rPr dirty="0" sz="3000" spc="195">
                <a:solidFill>
                  <a:srgbClr val="FFFFFF"/>
                </a:solidFill>
                <a:latin typeface="Arial MT"/>
                <a:cs typeface="Arial MT"/>
              </a:rPr>
              <a:t>coverage</a:t>
            </a:r>
            <a:endParaRPr sz="3000">
              <a:latin typeface="Arial MT"/>
              <a:cs typeface="Arial MT"/>
            </a:endParaRPr>
          </a:p>
          <a:p>
            <a:pPr marL="393065" marR="5080">
              <a:lnSpc>
                <a:spcPts val="4200"/>
              </a:lnSpc>
              <a:tabLst>
                <a:tab pos="1956435" algn="l"/>
                <a:tab pos="3830320" algn="l"/>
              </a:tabLst>
            </a:pPr>
            <a:r>
              <a:rPr dirty="0" sz="3000" spc="225">
                <a:solidFill>
                  <a:srgbClr val="FFFFFF"/>
                </a:solidFill>
                <a:latin typeface="Arial MT"/>
                <a:cs typeface="Arial MT"/>
              </a:rPr>
              <a:t>contex</a:t>
            </a:r>
            <a:r>
              <a:rPr dirty="0" sz="3000">
                <a:solidFill>
                  <a:srgbClr val="FFFFFF"/>
                </a:solidFill>
                <a:latin typeface="Arial MT"/>
                <a:cs typeface="Arial MT"/>
              </a:rPr>
              <a:t>t	</a:t>
            </a:r>
            <a:r>
              <a:rPr dirty="0" sz="3000" spc="225">
                <a:solidFill>
                  <a:srgbClr val="FFFFFF"/>
                </a:solidFill>
                <a:latin typeface="Arial MT"/>
                <a:cs typeface="Arial MT"/>
              </a:rPr>
              <a:t>sensitiv</a:t>
            </a:r>
            <a:r>
              <a:rPr dirty="0" sz="3000">
                <a:solidFill>
                  <a:srgbClr val="FFFFFF"/>
                </a:solidFill>
                <a:latin typeface="Arial MT"/>
                <a:cs typeface="Arial MT"/>
              </a:rPr>
              <a:t>e	</a:t>
            </a:r>
            <a:r>
              <a:rPr dirty="0" sz="3000" spc="225">
                <a:solidFill>
                  <a:srgbClr val="FFFFFF"/>
                </a:solidFill>
                <a:latin typeface="Arial MT"/>
                <a:cs typeface="Arial MT"/>
              </a:rPr>
              <a:t>edg</a:t>
            </a:r>
            <a:r>
              <a:rPr dirty="0" sz="3000">
                <a:solidFill>
                  <a:srgbClr val="FFFFFF"/>
                </a:solidFill>
                <a:latin typeface="Arial MT"/>
                <a:cs typeface="Arial MT"/>
              </a:rPr>
              <a:t>e  </a:t>
            </a:r>
            <a:r>
              <a:rPr dirty="0" sz="3000" spc="180">
                <a:solidFill>
                  <a:srgbClr val="FFFFFF"/>
                </a:solidFill>
                <a:latin typeface="Arial MT"/>
                <a:cs typeface="Arial MT"/>
              </a:rPr>
              <a:t>dirty</a:t>
            </a:r>
            <a:endParaRPr sz="3000">
              <a:latin typeface="Arial MT"/>
              <a:cs typeface="Arial MT"/>
            </a:endParaRPr>
          </a:p>
        </p:txBody>
      </p:sp>
      <p:pic>
        <p:nvPicPr>
          <p:cNvPr id="8" name="object 8"/>
          <p:cNvPicPr/>
          <p:nvPr/>
        </p:nvPicPr>
        <p:blipFill>
          <a:blip r:embed="rId6" cstate="print"/>
          <a:stretch>
            <a:fillRect/>
          </a:stretch>
        </p:blipFill>
        <p:spPr>
          <a:xfrm>
            <a:off x="7553323" y="2609849"/>
            <a:ext cx="95250" cy="95249"/>
          </a:xfrm>
          <a:prstGeom prst="rect">
            <a:avLst/>
          </a:prstGeom>
        </p:spPr>
      </p:pic>
      <p:pic>
        <p:nvPicPr>
          <p:cNvPr id="9" name="object 9"/>
          <p:cNvPicPr/>
          <p:nvPr/>
        </p:nvPicPr>
        <p:blipFill>
          <a:blip r:embed="rId6" cstate="print"/>
          <a:stretch>
            <a:fillRect/>
          </a:stretch>
        </p:blipFill>
        <p:spPr>
          <a:xfrm>
            <a:off x="7553323" y="3057524"/>
            <a:ext cx="95250" cy="95249"/>
          </a:xfrm>
          <a:prstGeom prst="rect">
            <a:avLst/>
          </a:prstGeom>
        </p:spPr>
      </p:pic>
      <p:sp>
        <p:nvSpPr>
          <p:cNvPr id="10" name="object 10"/>
          <p:cNvSpPr txBox="1"/>
          <p:nvPr/>
        </p:nvSpPr>
        <p:spPr>
          <a:xfrm>
            <a:off x="7797800" y="1511300"/>
            <a:ext cx="3278504" cy="1765300"/>
          </a:xfrm>
          <a:prstGeom prst="rect">
            <a:avLst/>
          </a:prstGeom>
        </p:spPr>
        <p:txBody>
          <a:bodyPr wrap="square" lIns="0" tIns="12700" rIns="0" bIns="0" rtlCol="0" vert="horz">
            <a:spAutoFit/>
          </a:bodyPr>
          <a:lstStyle/>
          <a:p>
            <a:pPr marL="74295">
              <a:lnSpc>
                <a:spcPct val="100000"/>
              </a:lnSpc>
              <a:spcBef>
                <a:spcPts val="100"/>
              </a:spcBef>
            </a:pPr>
            <a:r>
              <a:rPr dirty="0" sz="3600" spc="120" b="1" i="1">
                <a:solidFill>
                  <a:srgbClr val="FFFFFF"/>
                </a:solidFill>
                <a:latin typeface="Arial"/>
                <a:cs typeface="Arial"/>
              </a:rPr>
              <a:t>Other</a:t>
            </a:r>
            <a:r>
              <a:rPr dirty="0" sz="3600" spc="220" b="1" i="1">
                <a:solidFill>
                  <a:srgbClr val="FFFFFF"/>
                </a:solidFill>
                <a:latin typeface="Arial"/>
                <a:cs typeface="Arial"/>
              </a:rPr>
              <a:t> </a:t>
            </a:r>
            <a:r>
              <a:rPr dirty="0" sz="3600" spc="100" b="1" i="1">
                <a:solidFill>
                  <a:srgbClr val="FFFFFF"/>
                </a:solidFill>
                <a:latin typeface="Arial"/>
                <a:cs typeface="Arial"/>
              </a:rPr>
              <a:t>Tweaks</a:t>
            </a:r>
            <a:endParaRPr sz="3600">
              <a:latin typeface="Arial"/>
              <a:cs typeface="Arial"/>
            </a:endParaRPr>
          </a:p>
          <a:p>
            <a:pPr marL="12700">
              <a:lnSpc>
                <a:spcPct val="100000"/>
              </a:lnSpc>
              <a:spcBef>
                <a:spcPts val="2855"/>
              </a:spcBef>
              <a:tabLst>
                <a:tab pos="1833245" algn="l"/>
              </a:tabLst>
            </a:pPr>
            <a:r>
              <a:rPr dirty="0" sz="2500" spc="195" i="1">
                <a:solidFill>
                  <a:srgbClr val="FFFFFF"/>
                </a:solidFill>
                <a:latin typeface="Arial"/>
                <a:cs typeface="Arial"/>
              </a:rPr>
              <a:t>premature	</a:t>
            </a:r>
            <a:r>
              <a:rPr dirty="0" sz="2500" spc="165" i="1">
                <a:solidFill>
                  <a:srgbClr val="FFFFFF"/>
                </a:solidFill>
                <a:latin typeface="Arial"/>
                <a:cs typeface="Arial"/>
              </a:rPr>
              <a:t>exit</a:t>
            </a:r>
            <a:endParaRPr sz="2500">
              <a:latin typeface="Arial"/>
              <a:cs typeface="Arial"/>
            </a:endParaRPr>
          </a:p>
          <a:p>
            <a:pPr marL="12700">
              <a:lnSpc>
                <a:spcPct val="100000"/>
              </a:lnSpc>
              <a:spcBef>
                <a:spcPts val="525"/>
              </a:spcBef>
              <a:tabLst>
                <a:tab pos="1129665" algn="l"/>
              </a:tabLst>
            </a:pPr>
            <a:r>
              <a:rPr dirty="0" sz="2500" spc="185" i="1">
                <a:solidFill>
                  <a:srgbClr val="FFFFFF"/>
                </a:solidFill>
                <a:latin typeface="Arial"/>
                <a:cs typeface="Arial"/>
              </a:rPr>
              <a:t>exotic	</a:t>
            </a:r>
            <a:r>
              <a:rPr dirty="0" sz="2500" spc="195" i="1">
                <a:solidFill>
                  <a:srgbClr val="FFFFFF"/>
                </a:solidFill>
                <a:latin typeface="Arial"/>
                <a:cs typeface="Arial"/>
              </a:rPr>
              <a:t>coverages</a:t>
            </a:r>
            <a:endParaRPr sz="2500">
              <a:latin typeface="Arial"/>
              <a:cs typeface="Arial"/>
            </a:endParaRPr>
          </a:p>
        </p:txBody>
      </p:sp>
      <p:pic>
        <p:nvPicPr>
          <p:cNvPr id="11" name="object 11"/>
          <p:cNvPicPr/>
          <p:nvPr/>
        </p:nvPicPr>
        <p:blipFill>
          <a:blip r:embed="rId7" cstate="print"/>
          <a:stretch>
            <a:fillRect/>
          </a:stretch>
        </p:blipFill>
        <p:spPr>
          <a:xfrm>
            <a:off x="7929560" y="3500437"/>
            <a:ext cx="104775" cy="104774"/>
          </a:xfrm>
          <a:prstGeom prst="rect">
            <a:avLst/>
          </a:prstGeom>
        </p:spPr>
      </p:pic>
      <p:sp>
        <p:nvSpPr>
          <p:cNvPr id="12" name="object 12"/>
          <p:cNvSpPr txBox="1"/>
          <p:nvPr/>
        </p:nvSpPr>
        <p:spPr>
          <a:xfrm>
            <a:off x="8258174" y="3314699"/>
            <a:ext cx="876300" cy="485775"/>
          </a:xfrm>
          <a:prstGeom prst="rect">
            <a:avLst/>
          </a:prstGeom>
          <a:solidFill>
            <a:srgbClr val="373737"/>
          </a:solidFill>
        </p:spPr>
        <p:txBody>
          <a:bodyPr wrap="square" lIns="0" tIns="15875" rIns="0" bIns="0" rtlCol="0" vert="horz">
            <a:spAutoFit/>
          </a:bodyPr>
          <a:lstStyle/>
          <a:p>
            <a:pPr marL="53340">
              <a:lnSpc>
                <a:spcPct val="100000"/>
              </a:lnSpc>
              <a:spcBef>
                <a:spcPts val="125"/>
              </a:spcBef>
            </a:pPr>
            <a:r>
              <a:rPr dirty="0" sz="2500" spc="-5" i="1">
                <a:solidFill>
                  <a:srgbClr val="FFFFFF"/>
                </a:solidFill>
                <a:latin typeface="Courier New"/>
                <a:cs typeface="Courier New"/>
              </a:rPr>
              <a:t>imul</a:t>
            </a:r>
            <a:endParaRPr sz="2500">
              <a:latin typeface="Courier New"/>
              <a:cs typeface="Courier New"/>
            </a:endParaRPr>
          </a:p>
        </p:txBody>
      </p:sp>
      <p:sp>
        <p:nvSpPr>
          <p:cNvPr id="13" name="object 13"/>
          <p:cNvSpPr txBox="1"/>
          <p:nvPr/>
        </p:nvSpPr>
        <p:spPr>
          <a:xfrm>
            <a:off x="9298674" y="3317906"/>
            <a:ext cx="1407795" cy="406400"/>
          </a:xfrm>
          <a:prstGeom prst="rect">
            <a:avLst/>
          </a:prstGeom>
        </p:spPr>
        <p:txBody>
          <a:bodyPr wrap="square" lIns="0" tIns="12700" rIns="0" bIns="0" rtlCol="0" vert="horz">
            <a:spAutoFit/>
          </a:bodyPr>
          <a:lstStyle/>
          <a:p>
            <a:pPr marL="12700">
              <a:lnSpc>
                <a:spcPct val="100000"/>
              </a:lnSpc>
              <a:spcBef>
                <a:spcPts val="100"/>
              </a:spcBef>
            </a:pPr>
            <a:r>
              <a:rPr dirty="0" sz="2500" spc="190" i="1">
                <a:solidFill>
                  <a:srgbClr val="FFFFFF"/>
                </a:solidFill>
                <a:latin typeface="Arial"/>
                <a:cs typeface="Arial"/>
              </a:rPr>
              <a:t>overflow</a:t>
            </a:r>
            <a:endParaRPr sz="2500">
              <a:latin typeface="Arial"/>
              <a:cs typeface="Arial"/>
            </a:endParaRPr>
          </a:p>
        </p:txBody>
      </p:sp>
      <p:pic>
        <p:nvPicPr>
          <p:cNvPr id="14" name="object 14"/>
          <p:cNvPicPr/>
          <p:nvPr/>
        </p:nvPicPr>
        <p:blipFill>
          <a:blip r:embed="rId7" cstate="print"/>
          <a:stretch>
            <a:fillRect/>
          </a:stretch>
        </p:blipFill>
        <p:spPr>
          <a:xfrm>
            <a:off x="7929560" y="3957637"/>
            <a:ext cx="104775" cy="104774"/>
          </a:xfrm>
          <a:prstGeom prst="rect">
            <a:avLst/>
          </a:prstGeom>
        </p:spPr>
      </p:pic>
      <p:pic>
        <p:nvPicPr>
          <p:cNvPr id="15" name="object 15"/>
          <p:cNvPicPr/>
          <p:nvPr/>
        </p:nvPicPr>
        <p:blipFill>
          <a:blip r:embed="rId6" cstate="print"/>
          <a:stretch>
            <a:fillRect/>
          </a:stretch>
        </p:blipFill>
        <p:spPr>
          <a:xfrm>
            <a:off x="7553323" y="4410074"/>
            <a:ext cx="95250" cy="95249"/>
          </a:xfrm>
          <a:prstGeom prst="rect">
            <a:avLst/>
          </a:prstGeom>
        </p:spPr>
      </p:pic>
      <p:pic>
        <p:nvPicPr>
          <p:cNvPr id="16" name="object 16"/>
          <p:cNvPicPr/>
          <p:nvPr/>
        </p:nvPicPr>
        <p:blipFill>
          <a:blip r:embed="rId6" cstate="print"/>
          <a:stretch>
            <a:fillRect/>
          </a:stretch>
        </p:blipFill>
        <p:spPr>
          <a:xfrm>
            <a:off x="7553323" y="4857749"/>
            <a:ext cx="95250" cy="95249"/>
          </a:xfrm>
          <a:prstGeom prst="rect">
            <a:avLst/>
          </a:prstGeom>
        </p:spPr>
      </p:pic>
      <p:sp>
        <p:nvSpPr>
          <p:cNvPr id="17" name="object 17"/>
          <p:cNvSpPr txBox="1"/>
          <p:nvPr/>
        </p:nvSpPr>
        <p:spPr>
          <a:xfrm>
            <a:off x="7797800" y="3708393"/>
            <a:ext cx="2397760" cy="1368425"/>
          </a:xfrm>
          <a:prstGeom prst="rect">
            <a:avLst/>
          </a:prstGeom>
        </p:spPr>
        <p:txBody>
          <a:bodyPr wrap="square" lIns="0" tIns="79375" rIns="0" bIns="0" rtlCol="0" vert="horz">
            <a:spAutoFit/>
          </a:bodyPr>
          <a:lstStyle/>
          <a:p>
            <a:pPr marL="393065">
              <a:lnSpc>
                <a:spcPct val="100000"/>
              </a:lnSpc>
              <a:spcBef>
                <a:spcPts val="625"/>
              </a:spcBef>
            </a:pPr>
            <a:r>
              <a:rPr dirty="0" sz="2500" i="1">
                <a:solidFill>
                  <a:srgbClr val="FFFFFF"/>
                </a:solidFill>
                <a:latin typeface="Arial"/>
                <a:cs typeface="Arial"/>
              </a:rPr>
              <a:t>t</a:t>
            </a:r>
            <a:r>
              <a:rPr dirty="0" sz="2500" spc="-470" i="1">
                <a:solidFill>
                  <a:srgbClr val="FFFFFF"/>
                </a:solidFill>
                <a:latin typeface="Arial"/>
                <a:cs typeface="Arial"/>
              </a:rPr>
              <a:t> </a:t>
            </a:r>
            <a:r>
              <a:rPr dirty="0" sz="2500" spc="225" i="1">
                <a:solidFill>
                  <a:srgbClr val="FFFFFF"/>
                </a:solidFill>
                <a:latin typeface="Arial"/>
                <a:cs typeface="Arial"/>
              </a:rPr>
              <a:t>i</a:t>
            </a:r>
            <a:r>
              <a:rPr dirty="0" sz="2500" spc="220" i="1">
                <a:solidFill>
                  <a:srgbClr val="FFFFFF"/>
                </a:solidFill>
                <a:latin typeface="Arial"/>
                <a:cs typeface="Arial"/>
              </a:rPr>
              <a:t>m</a:t>
            </a:r>
            <a:r>
              <a:rPr dirty="0" sz="2500" spc="225" i="1">
                <a:solidFill>
                  <a:srgbClr val="FFFFFF"/>
                </a:solidFill>
                <a:latin typeface="Arial"/>
                <a:cs typeface="Arial"/>
              </a:rPr>
              <a:t>i</a:t>
            </a:r>
            <a:r>
              <a:rPr dirty="0" sz="2500" spc="220" i="1">
                <a:solidFill>
                  <a:srgbClr val="FFFFFF"/>
                </a:solidFill>
                <a:latin typeface="Arial"/>
                <a:cs typeface="Arial"/>
              </a:rPr>
              <a:t>n</a:t>
            </a:r>
            <a:r>
              <a:rPr dirty="0" sz="2500" i="1">
                <a:solidFill>
                  <a:srgbClr val="FFFFFF"/>
                </a:solidFill>
                <a:latin typeface="Arial"/>
                <a:cs typeface="Arial"/>
              </a:rPr>
              <a:t>g</a:t>
            </a:r>
            <a:endParaRPr sz="2500">
              <a:latin typeface="Arial"/>
              <a:cs typeface="Arial"/>
            </a:endParaRPr>
          </a:p>
          <a:p>
            <a:pPr marL="12700">
              <a:lnSpc>
                <a:spcPct val="100000"/>
              </a:lnSpc>
              <a:spcBef>
                <a:spcPts val="525"/>
              </a:spcBef>
              <a:tabLst>
                <a:tab pos="1253490" algn="l"/>
              </a:tabLst>
            </a:pPr>
            <a:r>
              <a:rPr dirty="0" sz="2500" spc="180" i="1">
                <a:solidFill>
                  <a:srgbClr val="FFFFFF"/>
                </a:solidFill>
                <a:latin typeface="Arial"/>
                <a:cs typeface="Arial"/>
              </a:rPr>
              <a:t>corpus	tweaks</a:t>
            </a:r>
            <a:endParaRPr sz="2500">
              <a:latin typeface="Arial"/>
              <a:cs typeface="Arial"/>
            </a:endParaRPr>
          </a:p>
          <a:p>
            <a:pPr marL="12700">
              <a:lnSpc>
                <a:spcPct val="100000"/>
              </a:lnSpc>
              <a:spcBef>
                <a:spcPts val="525"/>
              </a:spcBef>
            </a:pPr>
            <a:r>
              <a:rPr dirty="0" sz="2500" i="1">
                <a:solidFill>
                  <a:srgbClr val="FFFFFF"/>
                </a:solidFill>
                <a:latin typeface="Arial"/>
                <a:cs typeface="Arial"/>
              </a:rPr>
              <a:t>.</a:t>
            </a:r>
            <a:r>
              <a:rPr dirty="0" sz="2500" spc="-470" i="1">
                <a:solidFill>
                  <a:srgbClr val="FFFFFF"/>
                </a:solidFill>
                <a:latin typeface="Arial"/>
                <a:cs typeface="Arial"/>
              </a:rPr>
              <a:t> </a:t>
            </a:r>
            <a:r>
              <a:rPr dirty="0" sz="2500" i="1">
                <a:solidFill>
                  <a:srgbClr val="FFFFFF"/>
                </a:solidFill>
                <a:latin typeface="Arial"/>
                <a:cs typeface="Arial"/>
              </a:rPr>
              <a:t>.</a:t>
            </a:r>
            <a:r>
              <a:rPr dirty="0" sz="2500" spc="-470" i="1">
                <a:solidFill>
                  <a:srgbClr val="FFFFFF"/>
                </a:solidFill>
                <a:latin typeface="Arial"/>
                <a:cs typeface="Arial"/>
              </a:rPr>
              <a:t> </a:t>
            </a:r>
            <a:r>
              <a:rPr dirty="0" sz="2500" i="1">
                <a:solidFill>
                  <a:srgbClr val="FFFFFF"/>
                </a:solidFill>
                <a:latin typeface="Arial"/>
                <a:cs typeface="Arial"/>
              </a:rPr>
              <a:t>.</a:t>
            </a:r>
            <a:endParaRPr sz="2500">
              <a:latin typeface="Arial"/>
              <a:cs typeface="Arial"/>
            </a:endParaRPr>
          </a:p>
        </p:txBody>
      </p:sp>
      <p:sp>
        <p:nvSpPr>
          <p:cNvPr id="18" name="object 18"/>
          <p:cNvSpPr txBox="1"/>
          <p:nvPr/>
        </p:nvSpPr>
        <p:spPr>
          <a:xfrm>
            <a:off x="2646560" y="5673724"/>
            <a:ext cx="6870700" cy="482600"/>
          </a:xfrm>
          <a:prstGeom prst="rect">
            <a:avLst/>
          </a:prstGeom>
        </p:spPr>
        <p:txBody>
          <a:bodyPr wrap="square" lIns="0" tIns="12700" rIns="0" bIns="0" rtlCol="0" vert="horz">
            <a:spAutoFit/>
          </a:bodyPr>
          <a:lstStyle/>
          <a:p>
            <a:pPr marL="12700">
              <a:lnSpc>
                <a:spcPct val="100000"/>
              </a:lnSpc>
              <a:spcBef>
                <a:spcPts val="100"/>
              </a:spcBef>
              <a:tabLst>
                <a:tab pos="1129030" algn="l"/>
                <a:tab pos="2564765" algn="l"/>
                <a:tab pos="3053080" algn="l"/>
                <a:tab pos="3823970" algn="l"/>
                <a:tab pos="4926965" algn="l"/>
              </a:tabLst>
            </a:pPr>
            <a:r>
              <a:rPr dirty="0" sz="3000" spc="225">
                <a:solidFill>
                  <a:srgbClr val="FFFFFF"/>
                </a:solidFill>
                <a:latin typeface="Arial MT"/>
                <a:cs typeface="Arial MT"/>
              </a:rPr>
              <a:t>Mor</a:t>
            </a:r>
            <a:r>
              <a:rPr dirty="0" sz="3000">
                <a:solidFill>
                  <a:srgbClr val="FFFFFF"/>
                </a:solidFill>
                <a:latin typeface="Arial MT"/>
                <a:cs typeface="Arial MT"/>
              </a:rPr>
              <a:t>e	</a:t>
            </a:r>
            <a:r>
              <a:rPr dirty="0" sz="3000" spc="225">
                <a:solidFill>
                  <a:srgbClr val="FFFFFF"/>
                </a:solidFill>
                <a:latin typeface="Arial MT"/>
                <a:cs typeface="Arial MT"/>
              </a:rPr>
              <a:t>detail</a:t>
            </a:r>
            <a:r>
              <a:rPr dirty="0" sz="3000">
                <a:solidFill>
                  <a:srgbClr val="FFFFFF"/>
                </a:solidFill>
                <a:latin typeface="Arial MT"/>
                <a:cs typeface="Arial MT"/>
              </a:rPr>
              <a:t>s	</a:t>
            </a:r>
            <a:r>
              <a:rPr dirty="0" sz="3000" spc="225">
                <a:solidFill>
                  <a:srgbClr val="FFFFFF"/>
                </a:solidFill>
                <a:latin typeface="Arial MT"/>
                <a:cs typeface="Arial MT"/>
              </a:rPr>
              <a:t>i</a:t>
            </a:r>
            <a:r>
              <a:rPr dirty="0" sz="3000">
                <a:solidFill>
                  <a:srgbClr val="FFFFFF"/>
                </a:solidFill>
                <a:latin typeface="Arial MT"/>
                <a:cs typeface="Arial MT"/>
              </a:rPr>
              <a:t>n	</a:t>
            </a:r>
            <a:r>
              <a:rPr dirty="0" sz="3000" spc="225">
                <a:solidFill>
                  <a:srgbClr val="FFFFFF"/>
                </a:solidFill>
                <a:latin typeface="Arial MT"/>
                <a:cs typeface="Arial MT"/>
              </a:rPr>
              <a:t>ou</a:t>
            </a:r>
            <a:r>
              <a:rPr dirty="0" sz="3000">
                <a:solidFill>
                  <a:srgbClr val="FFFFFF"/>
                </a:solidFill>
                <a:latin typeface="Arial MT"/>
                <a:cs typeface="Arial MT"/>
              </a:rPr>
              <a:t>r	</a:t>
            </a:r>
            <a:r>
              <a:rPr dirty="0" sz="3000" spc="225">
                <a:solidFill>
                  <a:srgbClr val="FFFFFF"/>
                </a:solidFill>
                <a:latin typeface="Arial MT"/>
                <a:cs typeface="Arial MT"/>
              </a:rPr>
              <a:t>blog</a:t>
            </a:r>
            <a:r>
              <a:rPr dirty="0" sz="3000">
                <a:solidFill>
                  <a:srgbClr val="FFFFFF"/>
                </a:solidFill>
                <a:latin typeface="Arial MT"/>
                <a:cs typeface="Arial MT"/>
              </a:rPr>
              <a:t>:	</a:t>
            </a:r>
            <a:r>
              <a:rPr dirty="0" sz="3000" spc="225">
                <a:solidFill>
                  <a:srgbClr val="33DB04"/>
                </a:solidFill>
                <a:latin typeface="Arial MT"/>
                <a:cs typeface="Arial MT"/>
                <a:hlinkClick r:id="rId8"/>
              </a:rPr>
              <a:t>thalium.r</a:t>
            </a:r>
            <a:r>
              <a:rPr dirty="0" sz="3000">
                <a:solidFill>
                  <a:srgbClr val="33DB04"/>
                </a:solidFill>
                <a:latin typeface="Arial MT"/>
                <a:cs typeface="Arial MT"/>
                <a:hlinkClick r:id="rId8"/>
              </a:rPr>
              <a:t>e</a:t>
            </a:r>
            <a:endParaRPr sz="3000">
              <a:latin typeface="Arial MT"/>
              <a:cs typeface="Arial MT"/>
            </a:endParaRPr>
          </a:p>
        </p:txBody>
      </p:sp>
      <p:sp>
        <p:nvSpPr>
          <p:cNvPr id="19" name="object 19"/>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4726" y="303288"/>
                </a:lnTo>
                <a:lnTo>
                  <a:pt x="474726" y="94869"/>
                </a:lnTo>
                <a:lnTo>
                  <a:pt x="136398" y="94869"/>
                </a:lnTo>
                <a:lnTo>
                  <a:pt x="136398"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20" name="object 20"/>
          <p:cNvGrpSpPr/>
          <p:nvPr/>
        </p:nvGrpSpPr>
        <p:grpSpPr>
          <a:xfrm>
            <a:off x="0" y="0"/>
            <a:ext cx="12192000" cy="857250"/>
            <a:chOff x="0" y="0"/>
            <a:chExt cx="12192000" cy="857250"/>
          </a:xfrm>
        </p:grpSpPr>
        <p:sp>
          <p:nvSpPr>
            <p:cNvPr id="21" name="object 21"/>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22" name="object 22"/>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23" name="object 23"/>
          <p:cNvSpPr txBox="1">
            <a:spLocks noGrp="1"/>
          </p:cNvSpPr>
          <p:nvPr>
            <p:ph type="title"/>
          </p:nvPr>
        </p:nvSpPr>
        <p:spPr>
          <a:xfrm>
            <a:off x="368299" y="6350"/>
            <a:ext cx="11145520" cy="756920"/>
          </a:xfrm>
          <a:prstGeom prst="rect"/>
        </p:spPr>
        <p:txBody>
          <a:bodyPr wrap="square" lIns="0" tIns="12700" rIns="0" bIns="0" rtlCol="0" vert="horz">
            <a:spAutoFit/>
          </a:bodyPr>
          <a:lstStyle/>
          <a:p>
            <a:pPr marL="12700">
              <a:lnSpc>
                <a:spcPct val="100000"/>
              </a:lnSpc>
              <a:spcBef>
                <a:spcPts val="100"/>
              </a:spcBef>
            </a:pPr>
            <a:r>
              <a:rPr dirty="0" spc="65"/>
              <a:t>Improving</a:t>
            </a:r>
            <a:r>
              <a:rPr dirty="0" spc="135"/>
              <a:t> </a:t>
            </a:r>
            <a:r>
              <a:rPr dirty="0" spc="65"/>
              <a:t>campaigns</a:t>
            </a:r>
            <a:r>
              <a:rPr dirty="0" spc="135"/>
              <a:t> </a:t>
            </a:r>
            <a:r>
              <a:rPr dirty="0" spc="50"/>
              <a:t>and</a:t>
            </a:r>
            <a:r>
              <a:rPr dirty="0" spc="135"/>
              <a:t> </a:t>
            </a:r>
            <a:r>
              <a:rPr dirty="0" spc="65"/>
              <a:t>Evaluation</a:t>
            </a:r>
          </a:p>
        </p:txBody>
      </p:sp>
      <p:sp>
        <p:nvSpPr>
          <p:cNvPr id="24" name="object 24"/>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3" name="object 3"/>
          <p:cNvSpPr txBox="1">
            <a:spLocks noGrp="1"/>
          </p:cNvSpPr>
          <p:nvPr>
            <p:ph type="title"/>
          </p:nvPr>
        </p:nvSpPr>
        <p:spPr>
          <a:xfrm>
            <a:off x="1802854" y="2911474"/>
            <a:ext cx="8557895" cy="939800"/>
          </a:xfrm>
          <a:prstGeom prst="rect"/>
        </p:spPr>
        <p:txBody>
          <a:bodyPr wrap="square" lIns="0" tIns="12700" rIns="0" bIns="0" rtlCol="0" vert="horz">
            <a:spAutoFit/>
          </a:bodyPr>
          <a:lstStyle/>
          <a:p>
            <a:pPr marL="12700">
              <a:lnSpc>
                <a:spcPct val="100000"/>
              </a:lnSpc>
              <a:spcBef>
                <a:spcPts val="100"/>
              </a:spcBef>
            </a:pPr>
            <a:r>
              <a:rPr dirty="0" sz="6000" spc="140"/>
              <a:t>Tweaking</a:t>
            </a:r>
            <a:r>
              <a:rPr dirty="0" sz="6000" spc="409"/>
              <a:t> </a:t>
            </a:r>
            <a:r>
              <a:rPr dirty="0" sz="6000" spc="150"/>
              <a:t>the</a:t>
            </a:r>
            <a:r>
              <a:rPr dirty="0" sz="6000" spc="415"/>
              <a:t> </a:t>
            </a:r>
            <a:r>
              <a:rPr dirty="0" sz="6000" spc="190"/>
              <a:t>Harness</a:t>
            </a:r>
            <a:endParaRPr sz="6000"/>
          </a:p>
        </p:txBody>
      </p:sp>
      <p:sp>
        <p:nvSpPr>
          <p:cNvPr id="4" name="object 4"/>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36398" y="94869"/>
                </a:lnTo>
                <a:lnTo>
                  <a:pt x="136398"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66749" y="1171586"/>
            <a:ext cx="5819775" cy="5305425"/>
            <a:chOff x="666749" y="1171586"/>
            <a:chExt cx="5819775" cy="5305425"/>
          </a:xfrm>
        </p:grpSpPr>
        <p:pic>
          <p:nvPicPr>
            <p:cNvPr id="3" name="object 3"/>
            <p:cNvPicPr/>
            <p:nvPr/>
          </p:nvPicPr>
          <p:blipFill>
            <a:blip r:embed="rId2" cstate="print"/>
            <a:stretch>
              <a:fillRect/>
            </a:stretch>
          </p:blipFill>
          <p:spPr>
            <a:xfrm>
              <a:off x="666749" y="1171586"/>
              <a:ext cx="5714999" cy="5305424"/>
            </a:xfrm>
            <a:prstGeom prst="rect">
              <a:avLst/>
            </a:prstGeom>
          </p:spPr>
        </p:pic>
        <p:pic>
          <p:nvPicPr>
            <p:cNvPr id="4" name="object 4"/>
            <p:cNvPicPr/>
            <p:nvPr/>
          </p:nvPicPr>
          <p:blipFill>
            <a:blip r:embed="rId3" cstate="print"/>
            <a:stretch>
              <a:fillRect/>
            </a:stretch>
          </p:blipFill>
          <p:spPr>
            <a:xfrm>
              <a:off x="6372223" y="2143136"/>
              <a:ext cx="114300" cy="114299"/>
            </a:xfrm>
            <a:prstGeom prst="rect">
              <a:avLst/>
            </a:prstGeom>
          </p:spPr>
        </p:pic>
        <p:pic>
          <p:nvPicPr>
            <p:cNvPr id="5" name="object 5"/>
            <p:cNvPicPr/>
            <p:nvPr/>
          </p:nvPicPr>
          <p:blipFill>
            <a:blip r:embed="rId3" cstate="print"/>
            <a:stretch>
              <a:fillRect/>
            </a:stretch>
          </p:blipFill>
          <p:spPr>
            <a:xfrm>
              <a:off x="6372223" y="5438786"/>
              <a:ext cx="114300" cy="114299"/>
            </a:xfrm>
            <a:prstGeom prst="rect">
              <a:avLst/>
            </a:prstGeom>
          </p:spPr>
        </p:pic>
      </p:grpSp>
      <p:sp>
        <p:nvSpPr>
          <p:cNvPr id="6" name="object 6"/>
          <p:cNvSpPr txBox="1"/>
          <p:nvPr/>
        </p:nvSpPr>
        <p:spPr>
          <a:xfrm>
            <a:off x="6654800" y="1844686"/>
            <a:ext cx="4424045" cy="1092200"/>
          </a:xfrm>
          <a:prstGeom prst="rect">
            <a:avLst/>
          </a:prstGeom>
        </p:spPr>
        <p:txBody>
          <a:bodyPr wrap="square" lIns="0" tIns="12065" rIns="0" bIns="0" rtlCol="0" vert="horz">
            <a:spAutoFit/>
          </a:bodyPr>
          <a:lstStyle/>
          <a:p>
            <a:pPr marL="12700" marR="5080">
              <a:lnSpc>
                <a:spcPct val="116700"/>
              </a:lnSpc>
              <a:spcBef>
                <a:spcPts val="95"/>
              </a:spcBef>
              <a:tabLst>
                <a:tab pos="521334" algn="l"/>
                <a:tab pos="711835" algn="l"/>
                <a:tab pos="1271270" algn="l"/>
                <a:tab pos="1461770" algn="l"/>
                <a:tab pos="2063114" algn="l"/>
              </a:tabLst>
            </a:pPr>
            <a:r>
              <a:rPr dirty="0" sz="3000" spc="225">
                <a:solidFill>
                  <a:srgbClr val="FFFFFF"/>
                </a:solidFill>
                <a:latin typeface="Arial MT"/>
                <a:cs typeface="Arial MT"/>
              </a:rPr>
              <a:t>O</a:t>
            </a:r>
            <a:r>
              <a:rPr dirty="0" sz="3000">
                <a:solidFill>
                  <a:srgbClr val="FFFFFF"/>
                </a:solidFill>
                <a:latin typeface="Arial MT"/>
                <a:cs typeface="Arial MT"/>
              </a:rPr>
              <a:t>n	</a:t>
            </a:r>
            <a:r>
              <a:rPr dirty="0" sz="3000" spc="225">
                <a:solidFill>
                  <a:srgbClr val="FFFFFF"/>
                </a:solidFill>
                <a:latin typeface="Arial MT"/>
                <a:cs typeface="Arial MT"/>
              </a:rPr>
              <a:t>th</a:t>
            </a:r>
            <a:r>
              <a:rPr dirty="0" sz="3000">
                <a:solidFill>
                  <a:srgbClr val="FFFFFF"/>
                </a:solidFill>
                <a:latin typeface="Arial MT"/>
                <a:cs typeface="Arial MT"/>
              </a:rPr>
              <a:t>e	</a:t>
            </a:r>
            <a:r>
              <a:rPr dirty="0" sz="3000" spc="225">
                <a:solidFill>
                  <a:srgbClr val="FFFFFF"/>
                </a:solidFill>
                <a:latin typeface="Arial MT"/>
                <a:cs typeface="Arial MT"/>
              </a:rPr>
              <a:t>fl</a:t>
            </a:r>
            <a:r>
              <a:rPr dirty="0" sz="3000">
                <a:solidFill>
                  <a:srgbClr val="FFFFFF"/>
                </a:solidFill>
                <a:latin typeface="Arial MT"/>
                <a:cs typeface="Arial MT"/>
              </a:rPr>
              <a:t>y	</a:t>
            </a:r>
            <a:r>
              <a:rPr dirty="0" sz="3000" spc="225">
                <a:solidFill>
                  <a:srgbClr val="FFFFFF"/>
                </a:solidFill>
                <a:latin typeface="Arial MT"/>
                <a:cs typeface="Arial MT"/>
              </a:rPr>
              <a:t>modificatio</a:t>
            </a:r>
            <a:r>
              <a:rPr dirty="0" sz="3000">
                <a:solidFill>
                  <a:srgbClr val="FFFFFF"/>
                </a:solidFill>
                <a:latin typeface="Arial MT"/>
                <a:cs typeface="Arial MT"/>
              </a:rPr>
              <a:t>n  </a:t>
            </a:r>
            <a:r>
              <a:rPr dirty="0" sz="3000" spc="110">
                <a:solidFill>
                  <a:srgbClr val="FFFFFF"/>
                </a:solidFill>
                <a:latin typeface="Arial MT"/>
                <a:cs typeface="Arial MT"/>
              </a:rPr>
              <a:t>of	</a:t>
            </a:r>
            <a:r>
              <a:rPr dirty="0" sz="3000" spc="150">
                <a:solidFill>
                  <a:srgbClr val="FFFFFF"/>
                </a:solidFill>
                <a:latin typeface="Arial MT"/>
                <a:cs typeface="Arial MT"/>
              </a:rPr>
              <a:t>the	</a:t>
            </a:r>
            <a:r>
              <a:rPr dirty="0" sz="3000" spc="185">
                <a:solidFill>
                  <a:srgbClr val="FFFFFF"/>
                </a:solidFill>
                <a:latin typeface="Arial MT"/>
                <a:cs typeface="Arial MT"/>
              </a:rPr>
              <a:t>sample</a:t>
            </a:r>
            <a:endParaRPr sz="3000">
              <a:latin typeface="Arial MT"/>
              <a:cs typeface="Arial MT"/>
            </a:endParaRPr>
          </a:p>
        </p:txBody>
      </p:sp>
      <p:pic>
        <p:nvPicPr>
          <p:cNvPr id="7" name="object 7"/>
          <p:cNvPicPr/>
          <p:nvPr/>
        </p:nvPicPr>
        <p:blipFill>
          <a:blip r:embed="rId4" cstate="print"/>
          <a:stretch>
            <a:fillRect/>
          </a:stretch>
        </p:blipFill>
        <p:spPr>
          <a:xfrm>
            <a:off x="6748461" y="3662374"/>
            <a:ext cx="123825" cy="123824"/>
          </a:xfrm>
          <a:prstGeom prst="rect">
            <a:avLst/>
          </a:prstGeom>
        </p:spPr>
      </p:pic>
      <p:sp>
        <p:nvSpPr>
          <p:cNvPr id="8" name="object 8"/>
          <p:cNvSpPr txBox="1"/>
          <p:nvPr/>
        </p:nvSpPr>
        <p:spPr>
          <a:xfrm>
            <a:off x="7035800" y="3444887"/>
            <a:ext cx="2331085" cy="482600"/>
          </a:xfrm>
          <a:prstGeom prst="rect">
            <a:avLst/>
          </a:prstGeom>
        </p:spPr>
        <p:txBody>
          <a:bodyPr wrap="square" lIns="0" tIns="12700" rIns="0" bIns="0" rtlCol="0" vert="horz">
            <a:spAutoFit/>
          </a:bodyPr>
          <a:lstStyle/>
          <a:p>
            <a:pPr marL="12700">
              <a:lnSpc>
                <a:spcPct val="100000"/>
              </a:lnSpc>
              <a:spcBef>
                <a:spcPts val="100"/>
              </a:spcBef>
              <a:tabLst>
                <a:tab pos="1419225" algn="l"/>
              </a:tabLst>
            </a:pPr>
            <a:r>
              <a:rPr dirty="0" sz="3000" spc="225">
                <a:solidFill>
                  <a:srgbClr val="FFFFFF"/>
                </a:solidFill>
                <a:latin typeface="Arial MT"/>
                <a:cs typeface="Arial MT"/>
              </a:rPr>
              <a:t>suppl</a:t>
            </a:r>
            <a:r>
              <a:rPr dirty="0" sz="3000">
                <a:solidFill>
                  <a:srgbClr val="FFFFFF"/>
                </a:solidFill>
                <a:latin typeface="Arial MT"/>
                <a:cs typeface="Arial MT"/>
              </a:rPr>
              <a:t>y	</a:t>
            </a:r>
            <a:r>
              <a:rPr dirty="0" sz="3000" spc="225">
                <a:solidFill>
                  <a:srgbClr val="FFFFFF"/>
                </a:solidFill>
                <a:latin typeface="Arial MT"/>
                <a:cs typeface="Arial MT"/>
              </a:rPr>
              <a:t>vali</a:t>
            </a:r>
            <a:r>
              <a:rPr dirty="0" sz="3000">
                <a:solidFill>
                  <a:srgbClr val="FFFFFF"/>
                </a:solidFill>
                <a:latin typeface="Arial MT"/>
                <a:cs typeface="Arial MT"/>
              </a:rPr>
              <a:t>d</a:t>
            </a:r>
            <a:endParaRPr sz="3000">
              <a:latin typeface="Arial MT"/>
              <a:cs typeface="Arial MT"/>
            </a:endParaRPr>
          </a:p>
        </p:txBody>
      </p:sp>
      <p:sp>
        <p:nvSpPr>
          <p:cNvPr id="9" name="object 9"/>
          <p:cNvSpPr txBox="1"/>
          <p:nvPr/>
        </p:nvSpPr>
        <p:spPr>
          <a:xfrm>
            <a:off x="9591674" y="3448061"/>
            <a:ext cx="1295400" cy="581025"/>
          </a:xfrm>
          <a:prstGeom prst="rect">
            <a:avLst/>
          </a:prstGeom>
          <a:solidFill>
            <a:srgbClr val="373737"/>
          </a:solidFill>
        </p:spPr>
        <p:txBody>
          <a:bodyPr wrap="square" lIns="0" tIns="9525" rIns="0" bIns="0" rtlCol="0" vert="horz">
            <a:spAutoFit/>
          </a:bodyPr>
          <a:lstStyle/>
          <a:p>
            <a:pPr marL="76835">
              <a:lnSpc>
                <a:spcPct val="100000"/>
              </a:lnSpc>
              <a:spcBef>
                <a:spcPts val="75"/>
              </a:spcBef>
            </a:pPr>
            <a:r>
              <a:rPr dirty="0" sz="3000">
                <a:solidFill>
                  <a:srgbClr val="FFFFFF"/>
                </a:solidFill>
                <a:latin typeface="Courier New"/>
                <a:cs typeface="Courier New"/>
              </a:rPr>
              <a:t>CmdId</a:t>
            </a:r>
            <a:endParaRPr sz="3000">
              <a:latin typeface="Courier New"/>
              <a:cs typeface="Courier New"/>
            </a:endParaRPr>
          </a:p>
        </p:txBody>
      </p:sp>
      <p:pic>
        <p:nvPicPr>
          <p:cNvPr id="10" name="object 10"/>
          <p:cNvPicPr/>
          <p:nvPr/>
        </p:nvPicPr>
        <p:blipFill>
          <a:blip r:embed="rId4" cstate="print"/>
          <a:stretch>
            <a:fillRect/>
          </a:stretch>
        </p:blipFill>
        <p:spPr>
          <a:xfrm>
            <a:off x="6748461" y="4691074"/>
            <a:ext cx="123825" cy="123824"/>
          </a:xfrm>
          <a:prstGeom prst="rect">
            <a:avLst/>
          </a:prstGeom>
        </p:spPr>
      </p:pic>
      <p:sp>
        <p:nvSpPr>
          <p:cNvPr id="11" name="object 11"/>
          <p:cNvSpPr txBox="1"/>
          <p:nvPr/>
        </p:nvSpPr>
        <p:spPr>
          <a:xfrm>
            <a:off x="9591674" y="4476761"/>
            <a:ext cx="1524000" cy="581025"/>
          </a:xfrm>
          <a:prstGeom prst="rect">
            <a:avLst/>
          </a:prstGeom>
          <a:solidFill>
            <a:srgbClr val="373737"/>
          </a:solidFill>
        </p:spPr>
        <p:txBody>
          <a:bodyPr wrap="square" lIns="0" tIns="9525" rIns="0" bIns="0" rtlCol="0" vert="horz">
            <a:spAutoFit/>
          </a:bodyPr>
          <a:lstStyle/>
          <a:p>
            <a:pPr marL="76835">
              <a:lnSpc>
                <a:spcPct val="100000"/>
              </a:lnSpc>
              <a:spcBef>
                <a:spcPts val="75"/>
              </a:spcBef>
            </a:pPr>
            <a:r>
              <a:rPr dirty="0" sz="3000">
                <a:solidFill>
                  <a:srgbClr val="FFFFFF"/>
                </a:solidFill>
                <a:latin typeface="Courier New"/>
                <a:cs typeface="Courier New"/>
              </a:rPr>
              <a:t>length</a:t>
            </a:r>
            <a:endParaRPr sz="3000">
              <a:latin typeface="Courier New"/>
              <a:cs typeface="Courier New"/>
            </a:endParaRPr>
          </a:p>
        </p:txBody>
      </p:sp>
      <p:sp>
        <p:nvSpPr>
          <p:cNvPr id="12" name="object 12"/>
          <p:cNvSpPr txBox="1"/>
          <p:nvPr/>
        </p:nvSpPr>
        <p:spPr>
          <a:xfrm>
            <a:off x="6654800" y="4473586"/>
            <a:ext cx="2712085" cy="1225550"/>
          </a:xfrm>
          <a:prstGeom prst="rect">
            <a:avLst/>
          </a:prstGeom>
        </p:spPr>
        <p:txBody>
          <a:bodyPr wrap="square" lIns="0" tIns="12700" rIns="0" bIns="0" rtlCol="0" vert="horz">
            <a:spAutoFit/>
          </a:bodyPr>
          <a:lstStyle/>
          <a:p>
            <a:pPr marL="393065">
              <a:lnSpc>
                <a:spcPct val="100000"/>
              </a:lnSpc>
              <a:spcBef>
                <a:spcPts val="100"/>
              </a:spcBef>
              <a:tabLst>
                <a:tab pos="1800225" algn="l"/>
              </a:tabLst>
            </a:pPr>
            <a:r>
              <a:rPr dirty="0" sz="3000" spc="225">
                <a:solidFill>
                  <a:srgbClr val="FFFFFF"/>
                </a:solidFill>
                <a:latin typeface="Arial MT"/>
                <a:cs typeface="Arial MT"/>
              </a:rPr>
              <a:t>suppl</a:t>
            </a:r>
            <a:r>
              <a:rPr dirty="0" sz="3000">
                <a:solidFill>
                  <a:srgbClr val="FFFFFF"/>
                </a:solidFill>
                <a:latin typeface="Arial MT"/>
                <a:cs typeface="Arial MT"/>
              </a:rPr>
              <a:t>y	</a:t>
            </a:r>
            <a:r>
              <a:rPr dirty="0" sz="3000" spc="225">
                <a:solidFill>
                  <a:srgbClr val="FFFFFF"/>
                </a:solidFill>
                <a:latin typeface="Arial MT"/>
                <a:cs typeface="Arial MT"/>
              </a:rPr>
              <a:t>vali</a:t>
            </a:r>
            <a:r>
              <a:rPr dirty="0" sz="3000">
                <a:solidFill>
                  <a:srgbClr val="FFFFFF"/>
                </a:solidFill>
                <a:latin typeface="Arial MT"/>
                <a:cs typeface="Arial MT"/>
              </a:rPr>
              <a:t>d</a:t>
            </a:r>
            <a:endParaRPr sz="3000">
              <a:latin typeface="Arial MT"/>
              <a:cs typeface="Arial MT"/>
            </a:endParaRPr>
          </a:p>
          <a:p>
            <a:pPr marL="12700">
              <a:lnSpc>
                <a:spcPct val="100000"/>
              </a:lnSpc>
              <a:spcBef>
                <a:spcPts val="2250"/>
              </a:spcBef>
              <a:tabLst>
                <a:tab pos="1263650" algn="l"/>
              </a:tabLst>
            </a:pPr>
            <a:r>
              <a:rPr dirty="0" sz="3000" spc="180">
                <a:solidFill>
                  <a:srgbClr val="FFFFFF"/>
                </a:solidFill>
                <a:latin typeface="Arial MT"/>
                <a:cs typeface="Arial MT"/>
              </a:rPr>
              <a:t>Patch	</a:t>
            </a:r>
            <a:r>
              <a:rPr dirty="0" sz="3000" spc="185">
                <a:solidFill>
                  <a:srgbClr val="FFFFFF"/>
                </a:solidFill>
                <a:latin typeface="Arial MT"/>
                <a:cs typeface="Arial MT"/>
              </a:rPr>
              <a:t>target</a:t>
            </a:r>
            <a:endParaRPr sz="3000">
              <a:latin typeface="Arial MT"/>
              <a:cs typeface="Arial MT"/>
            </a:endParaRPr>
          </a:p>
        </p:txBody>
      </p:sp>
      <p:pic>
        <p:nvPicPr>
          <p:cNvPr id="13" name="object 13"/>
          <p:cNvPicPr/>
          <p:nvPr/>
        </p:nvPicPr>
        <p:blipFill>
          <a:blip r:embed="rId5" cstate="print"/>
          <a:stretch>
            <a:fillRect/>
          </a:stretch>
        </p:blipFill>
        <p:spPr>
          <a:xfrm>
            <a:off x="6748461" y="5967423"/>
            <a:ext cx="123825" cy="123824"/>
          </a:xfrm>
          <a:prstGeom prst="rect">
            <a:avLst/>
          </a:prstGeom>
        </p:spPr>
      </p:pic>
      <p:sp>
        <p:nvSpPr>
          <p:cNvPr id="14" name="object 14"/>
          <p:cNvSpPr txBox="1"/>
          <p:nvPr/>
        </p:nvSpPr>
        <p:spPr>
          <a:xfrm>
            <a:off x="7035800" y="5749936"/>
            <a:ext cx="852805" cy="482600"/>
          </a:xfrm>
          <a:prstGeom prst="rect">
            <a:avLst/>
          </a:prstGeom>
        </p:spPr>
        <p:txBody>
          <a:bodyPr wrap="square" lIns="0" tIns="12700" rIns="0" bIns="0" rtlCol="0" vert="horz">
            <a:spAutoFit/>
          </a:bodyPr>
          <a:lstStyle/>
          <a:p>
            <a:pPr marL="12700">
              <a:lnSpc>
                <a:spcPct val="100000"/>
              </a:lnSpc>
              <a:spcBef>
                <a:spcPts val="100"/>
              </a:spcBef>
            </a:pPr>
            <a:r>
              <a:rPr dirty="0" sz="3000" spc="225">
                <a:solidFill>
                  <a:srgbClr val="FFFFFF"/>
                </a:solidFill>
                <a:latin typeface="Arial MT"/>
                <a:cs typeface="Arial MT"/>
              </a:rPr>
              <a:t>Ski</a:t>
            </a:r>
            <a:r>
              <a:rPr dirty="0" sz="3000">
                <a:solidFill>
                  <a:srgbClr val="FFFFFF"/>
                </a:solidFill>
                <a:latin typeface="Arial MT"/>
                <a:cs typeface="Arial MT"/>
              </a:rPr>
              <a:t>p</a:t>
            </a:r>
            <a:endParaRPr sz="3000">
              <a:latin typeface="Arial MT"/>
              <a:cs typeface="Arial MT"/>
            </a:endParaRPr>
          </a:p>
        </p:txBody>
      </p:sp>
      <p:sp>
        <p:nvSpPr>
          <p:cNvPr id="15" name="object 15"/>
          <p:cNvSpPr txBox="1"/>
          <p:nvPr/>
        </p:nvSpPr>
        <p:spPr>
          <a:xfrm>
            <a:off x="8115299" y="5753111"/>
            <a:ext cx="1524000" cy="581025"/>
          </a:xfrm>
          <a:prstGeom prst="rect">
            <a:avLst/>
          </a:prstGeom>
          <a:solidFill>
            <a:srgbClr val="373737"/>
          </a:solidFill>
        </p:spPr>
        <p:txBody>
          <a:bodyPr wrap="square" lIns="0" tIns="9525" rIns="0" bIns="0" rtlCol="0" vert="horz">
            <a:spAutoFit/>
          </a:bodyPr>
          <a:lstStyle/>
          <a:p>
            <a:pPr marL="74930">
              <a:lnSpc>
                <a:spcPct val="100000"/>
              </a:lnSpc>
              <a:spcBef>
                <a:spcPts val="75"/>
              </a:spcBef>
            </a:pPr>
            <a:r>
              <a:rPr dirty="0" sz="3000">
                <a:solidFill>
                  <a:srgbClr val="FFFFFF"/>
                </a:solidFill>
                <a:latin typeface="Courier New"/>
                <a:cs typeface="Courier New"/>
              </a:rPr>
              <a:t>length</a:t>
            </a:r>
            <a:endParaRPr sz="3000">
              <a:latin typeface="Courier New"/>
              <a:cs typeface="Courier New"/>
            </a:endParaRPr>
          </a:p>
        </p:txBody>
      </p:sp>
      <p:sp>
        <p:nvSpPr>
          <p:cNvPr id="16" name="object 16"/>
          <p:cNvSpPr txBox="1"/>
          <p:nvPr/>
        </p:nvSpPr>
        <p:spPr>
          <a:xfrm>
            <a:off x="9836632" y="5749936"/>
            <a:ext cx="1135380" cy="482600"/>
          </a:xfrm>
          <a:prstGeom prst="rect">
            <a:avLst/>
          </a:prstGeom>
        </p:spPr>
        <p:txBody>
          <a:bodyPr wrap="square" lIns="0" tIns="12700" rIns="0" bIns="0" rtlCol="0" vert="horz">
            <a:spAutoFit/>
          </a:bodyPr>
          <a:lstStyle/>
          <a:p>
            <a:pPr marL="12700">
              <a:lnSpc>
                <a:spcPct val="100000"/>
              </a:lnSpc>
              <a:spcBef>
                <a:spcPts val="100"/>
              </a:spcBef>
            </a:pPr>
            <a:r>
              <a:rPr dirty="0" sz="3000" spc="225">
                <a:solidFill>
                  <a:srgbClr val="FFFFFF"/>
                </a:solidFill>
                <a:latin typeface="Arial MT"/>
                <a:cs typeface="Arial MT"/>
              </a:rPr>
              <a:t>chec</a:t>
            </a:r>
            <a:r>
              <a:rPr dirty="0" sz="3000">
                <a:solidFill>
                  <a:srgbClr val="FFFFFF"/>
                </a:solidFill>
                <a:latin typeface="Arial MT"/>
                <a:cs typeface="Arial MT"/>
              </a:rPr>
              <a:t>k</a:t>
            </a:r>
            <a:endParaRPr sz="3000">
              <a:latin typeface="Arial MT"/>
              <a:cs typeface="Arial MT"/>
            </a:endParaRPr>
          </a:p>
        </p:txBody>
      </p:sp>
      <p:sp>
        <p:nvSpPr>
          <p:cNvPr id="17" name="object 17"/>
          <p:cNvSpPr/>
          <p:nvPr/>
        </p:nvSpPr>
        <p:spPr>
          <a:xfrm>
            <a:off x="11372837" y="6162687"/>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80822" y="293255"/>
                </a:lnTo>
                <a:lnTo>
                  <a:pt x="480822" y="102019"/>
                </a:lnTo>
                <a:lnTo>
                  <a:pt x="497255" y="145338"/>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56"/>
                </a:lnTo>
                <a:lnTo>
                  <a:pt x="136398" y="94856"/>
                </a:lnTo>
                <a:lnTo>
                  <a:pt x="136398" y="335648"/>
                </a:lnTo>
                <a:lnTo>
                  <a:pt x="446328" y="335648"/>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58"/>
                </a:lnTo>
                <a:lnTo>
                  <a:pt x="533400" y="204787"/>
                </a:lnTo>
                <a:close/>
              </a:path>
            </a:pathLst>
          </a:custGeom>
          <a:solidFill>
            <a:srgbClr val="33DB04"/>
          </a:solidFill>
        </p:spPr>
        <p:txBody>
          <a:bodyPr wrap="square" lIns="0" tIns="0" rIns="0" bIns="0" rtlCol="0"/>
          <a:lstStyle/>
          <a:p/>
        </p:txBody>
      </p:sp>
      <p:grpSp>
        <p:nvGrpSpPr>
          <p:cNvPr id="18" name="object 18"/>
          <p:cNvGrpSpPr/>
          <p:nvPr/>
        </p:nvGrpSpPr>
        <p:grpSpPr>
          <a:xfrm>
            <a:off x="0" y="11"/>
            <a:ext cx="12192000" cy="857250"/>
            <a:chOff x="0" y="11"/>
            <a:chExt cx="12192000" cy="857250"/>
          </a:xfrm>
        </p:grpSpPr>
        <p:sp>
          <p:nvSpPr>
            <p:cNvPr id="19" name="object 19"/>
            <p:cNvSpPr/>
            <p:nvPr/>
          </p:nvSpPr>
          <p:spPr>
            <a:xfrm>
              <a:off x="190499" y="11"/>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20" name="object 20"/>
            <p:cNvSpPr/>
            <p:nvPr/>
          </p:nvSpPr>
          <p:spPr>
            <a:xfrm>
              <a:off x="0" y="11"/>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21" name="object 21"/>
          <p:cNvSpPr txBox="1">
            <a:spLocks noGrp="1"/>
          </p:cNvSpPr>
          <p:nvPr>
            <p:ph type="title"/>
          </p:nvPr>
        </p:nvSpPr>
        <p:spPr>
          <a:xfrm>
            <a:off x="368299" y="6362"/>
            <a:ext cx="6598284" cy="756920"/>
          </a:xfrm>
          <a:prstGeom prst="rect"/>
        </p:spPr>
        <p:txBody>
          <a:bodyPr wrap="square" lIns="0" tIns="12700" rIns="0" bIns="0" rtlCol="0" vert="horz">
            <a:spAutoFit/>
          </a:bodyPr>
          <a:lstStyle/>
          <a:p>
            <a:pPr marL="12700">
              <a:lnSpc>
                <a:spcPct val="100000"/>
              </a:lnSpc>
              <a:spcBef>
                <a:spcPts val="100"/>
              </a:spcBef>
            </a:pPr>
            <a:r>
              <a:rPr dirty="0" spc="20"/>
              <a:t>Tweaking</a:t>
            </a:r>
            <a:r>
              <a:rPr dirty="0" spc="114"/>
              <a:t> </a:t>
            </a:r>
            <a:r>
              <a:rPr dirty="0" spc="50"/>
              <a:t>the</a:t>
            </a:r>
            <a:r>
              <a:rPr dirty="0" spc="120"/>
              <a:t> </a:t>
            </a:r>
            <a:r>
              <a:rPr dirty="0" spc="60"/>
              <a:t>Harness</a:t>
            </a:r>
          </a:p>
        </p:txBody>
      </p:sp>
      <p:sp>
        <p:nvSpPr>
          <p:cNvPr id="22" name="object 22"/>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599" y="304812"/>
            <a:ext cx="11296650" cy="6267450"/>
            <a:chOff x="609599" y="304812"/>
            <a:chExt cx="11296650" cy="6267450"/>
          </a:xfrm>
        </p:grpSpPr>
        <p:pic>
          <p:nvPicPr>
            <p:cNvPr id="3" name="object 3"/>
            <p:cNvPicPr/>
            <p:nvPr/>
          </p:nvPicPr>
          <p:blipFill>
            <a:blip r:embed="rId2" cstate="print"/>
            <a:stretch>
              <a:fillRect/>
            </a:stretch>
          </p:blipFill>
          <p:spPr>
            <a:xfrm>
              <a:off x="609599" y="304812"/>
              <a:ext cx="10972800" cy="6257925"/>
            </a:xfrm>
            <a:prstGeom prst="rect">
              <a:avLst/>
            </a:prstGeom>
          </p:spPr>
        </p:pic>
        <p:sp>
          <p:nvSpPr>
            <p:cNvPr id="4" name="object 4"/>
            <p:cNvSpPr/>
            <p:nvPr/>
          </p:nvSpPr>
          <p:spPr>
            <a:xfrm>
              <a:off x="11372837" y="6162687"/>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38"/>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56"/>
                  </a:lnTo>
                  <a:lnTo>
                    <a:pt x="136398" y="94856"/>
                  </a:lnTo>
                  <a:lnTo>
                    <a:pt x="136398" y="335648"/>
                  </a:lnTo>
                  <a:lnTo>
                    <a:pt x="446328" y="335648"/>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58"/>
                  </a:lnTo>
                  <a:lnTo>
                    <a:pt x="533400" y="204787"/>
                  </a:lnTo>
                  <a:close/>
                </a:path>
              </a:pathLst>
            </a:custGeom>
            <a:solidFill>
              <a:srgbClr val="33DB04"/>
            </a:solidFill>
          </p:spPr>
          <p:txBody>
            <a:bodyPr wrap="square" lIns="0" tIns="0" rIns="0" bIns="0" rtlCol="0"/>
            <a:lstStyle/>
            <a:p/>
          </p:txBody>
        </p:sp>
      </p:gr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599" y="304812"/>
            <a:ext cx="11296650" cy="6267450"/>
            <a:chOff x="609599" y="304812"/>
            <a:chExt cx="11296650" cy="6267450"/>
          </a:xfrm>
        </p:grpSpPr>
        <p:pic>
          <p:nvPicPr>
            <p:cNvPr id="3" name="object 3"/>
            <p:cNvPicPr/>
            <p:nvPr/>
          </p:nvPicPr>
          <p:blipFill>
            <a:blip r:embed="rId2" cstate="print"/>
            <a:stretch>
              <a:fillRect/>
            </a:stretch>
          </p:blipFill>
          <p:spPr>
            <a:xfrm>
              <a:off x="609599" y="304812"/>
              <a:ext cx="10972800" cy="6257925"/>
            </a:xfrm>
            <a:prstGeom prst="rect">
              <a:avLst/>
            </a:prstGeom>
          </p:spPr>
        </p:pic>
        <p:sp>
          <p:nvSpPr>
            <p:cNvPr id="4" name="object 4"/>
            <p:cNvSpPr/>
            <p:nvPr/>
          </p:nvSpPr>
          <p:spPr>
            <a:xfrm>
              <a:off x="11372837" y="6162687"/>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38"/>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56"/>
                  </a:lnTo>
                  <a:lnTo>
                    <a:pt x="136398" y="94856"/>
                  </a:lnTo>
                  <a:lnTo>
                    <a:pt x="136398" y="335648"/>
                  </a:lnTo>
                  <a:lnTo>
                    <a:pt x="446328" y="335648"/>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58"/>
                  </a:lnTo>
                  <a:lnTo>
                    <a:pt x="533400" y="204787"/>
                  </a:lnTo>
                  <a:close/>
                </a:path>
              </a:pathLst>
            </a:custGeom>
            <a:solidFill>
              <a:srgbClr val="33DB04"/>
            </a:solidFill>
          </p:spPr>
          <p:txBody>
            <a:bodyPr wrap="square" lIns="0" tIns="0" rIns="0" bIns="0" rtlCol="0"/>
            <a:lstStyle/>
            <a:p/>
          </p:txBody>
        </p:sp>
      </p:gr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1"/>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3" name="object 3"/>
          <p:cNvSpPr txBox="1">
            <a:spLocks noGrp="1"/>
          </p:cNvSpPr>
          <p:nvPr>
            <p:ph type="title"/>
          </p:nvPr>
        </p:nvSpPr>
        <p:spPr>
          <a:xfrm>
            <a:off x="1555799" y="2911486"/>
            <a:ext cx="9051925" cy="939800"/>
          </a:xfrm>
          <a:prstGeom prst="rect"/>
        </p:spPr>
        <p:txBody>
          <a:bodyPr wrap="square" lIns="0" tIns="12700" rIns="0" bIns="0" rtlCol="0" vert="horz">
            <a:spAutoFit/>
          </a:bodyPr>
          <a:lstStyle/>
          <a:p>
            <a:pPr marL="12700">
              <a:lnSpc>
                <a:spcPct val="100000"/>
              </a:lnSpc>
              <a:spcBef>
                <a:spcPts val="100"/>
              </a:spcBef>
            </a:pPr>
            <a:r>
              <a:rPr dirty="0" sz="6000" spc="140"/>
              <a:t>Tweaking</a:t>
            </a:r>
            <a:r>
              <a:rPr dirty="0" sz="6000" spc="409"/>
              <a:t> </a:t>
            </a:r>
            <a:r>
              <a:rPr dirty="0" sz="6000" spc="150"/>
              <a:t>the</a:t>
            </a:r>
            <a:r>
              <a:rPr dirty="0" sz="6000" spc="409"/>
              <a:t> </a:t>
            </a:r>
            <a:r>
              <a:rPr dirty="0" sz="6000" spc="195"/>
              <a:t>Coverage</a:t>
            </a:r>
            <a:endParaRPr sz="6000"/>
          </a:p>
        </p:txBody>
      </p:sp>
      <p:sp>
        <p:nvSpPr>
          <p:cNvPr id="4" name="object 4"/>
          <p:cNvSpPr/>
          <p:nvPr/>
        </p:nvSpPr>
        <p:spPr>
          <a:xfrm>
            <a:off x="11372837" y="6162687"/>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38"/>
                </a:lnTo>
                <a:lnTo>
                  <a:pt x="503999" y="184721"/>
                </a:lnTo>
                <a:lnTo>
                  <a:pt x="504825" y="204787"/>
                </a:lnTo>
                <a:lnTo>
                  <a:pt x="503986" y="222148"/>
                </a:lnTo>
                <a:lnTo>
                  <a:pt x="491413" y="272224"/>
                </a:lnTo>
                <a:lnTo>
                  <a:pt x="474726" y="303288"/>
                </a:lnTo>
                <a:lnTo>
                  <a:pt x="474726" y="94856"/>
                </a:lnTo>
                <a:lnTo>
                  <a:pt x="136398" y="94856"/>
                </a:lnTo>
                <a:lnTo>
                  <a:pt x="136398" y="335648"/>
                </a:lnTo>
                <a:lnTo>
                  <a:pt x="446328" y="335648"/>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58"/>
                </a:lnTo>
                <a:lnTo>
                  <a:pt x="533400" y="204787"/>
                </a:lnTo>
                <a:close/>
              </a:path>
            </a:pathLst>
          </a:custGeom>
          <a:solidFill>
            <a:srgbClr val="33DB04"/>
          </a:solidFill>
        </p:spPr>
        <p:txBody>
          <a:bodyPr wrap="square" lIns="0" tIns="0" rIns="0" bIns="0" rtlCol="0"/>
          <a:lstStyle/>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2474" y="1247786"/>
            <a:ext cx="114300" cy="114299"/>
          </a:xfrm>
          <a:prstGeom prst="rect">
            <a:avLst/>
          </a:prstGeom>
        </p:spPr>
      </p:pic>
      <p:sp>
        <p:nvSpPr>
          <p:cNvPr id="3" name="object 3"/>
          <p:cNvSpPr txBox="1"/>
          <p:nvPr/>
        </p:nvSpPr>
        <p:spPr>
          <a:xfrm>
            <a:off x="1035050" y="1025537"/>
            <a:ext cx="10115550" cy="482600"/>
          </a:xfrm>
          <a:prstGeom prst="rect">
            <a:avLst/>
          </a:prstGeom>
        </p:spPr>
        <p:txBody>
          <a:bodyPr wrap="square" lIns="0" tIns="12700" rIns="0" bIns="0" rtlCol="0" vert="horz">
            <a:spAutoFit/>
          </a:bodyPr>
          <a:lstStyle/>
          <a:p>
            <a:pPr marL="12700">
              <a:lnSpc>
                <a:spcPct val="100000"/>
              </a:lnSpc>
              <a:spcBef>
                <a:spcPts val="100"/>
              </a:spcBef>
              <a:tabLst>
                <a:tab pos="1022985" algn="l"/>
                <a:tab pos="3193415" algn="l"/>
                <a:tab pos="3787775" algn="l"/>
                <a:tab pos="5194300" algn="l"/>
                <a:tab pos="5788660" algn="l"/>
                <a:tab pos="8016240" algn="l"/>
                <a:tab pos="8390890" algn="l"/>
              </a:tabLst>
            </a:pPr>
            <a:r>
              <a:rPr dirty="0" sz="3000" spc="225">
                <a:solidFill>
                  <a:srgbClr val="FFFFFF"/>
                </a:solidFill>
                <a:latin typeface="Arial MT"/>
                <a:cs typeface="Arial MT"/>
              </a:rPr>
              <a:t>Wit</a:t>
            </a:r>
            <a:r>
              <a:rPr dirty="0" sz="3000">
                <a:solidFill>
                  <a:srgbClr val="FFFFFF"/>
                </a:solidFill>
                <a:latin typeface="Arial MT"/>
                <a:cs typeface="Arial MT"/>
              </a:rPr>
              <a:t>h	</a:t>
            </a:r>
            <a:r>
              <a:rPr dirty="0" sz="3000" spc="225">
                <a:solidFill>
                  <a:srgbClr val="FFFFFF"/>
                </a:solidFill>
                <a:latin typeface="Arial MT"/>
                <a:cs typeface="Arial MT"/>
              </a:rPr>
              <a:t>Bochscpu</a:t>
            </a:r>
            <a:r>
              <a:rPr dirty="0" sz="3000">
                <a:solidFill>
                  <a:srgbClr val="FFFFFF"/>
                </a:solidFill>
                <a:latin typeface="Arial MT"/>
                <a:cs typeface="Arial MT"/>
              </a:rPr>
              <a:t>,	</a:t>
            </a:r>
            <a:r>
              <a:rPr dirty="0" sz="3000" spc="225">
                <a:solidFill>
                  <a:srgbClr val="FFFFFF"/>
                </a:solidFill>
                <a:latin typeface="Arial MT"/>
                <a:cs typeface="Arial MT"/>
              </a:rPr>
              <a:t>a</a:t>
            </a:r>
            <a:r>
              <a:rPr dirty="0" sz="3000">
                <a:solidFill>
                  <a:srgbClr val="FFFFFF"/>
                </a:solidFill>
                <a:latin typeface="Arial MT"/>
                <a:cs typeface="Arial MT"/>
              </a:rPr>
              <a:t>s	</a:t>
            </a:r>
            <a:r>
              <a:rPr dirty="0" sz="3000" spc="225">
                <a:solidFill>
                  <a:srgbClr val="FFFFFF"/>
                </a:solidFill>
                <a:latin typeface="Arial MT"/>
                <a:cs typeface="Arial MT"/>
              </a:rPr>
              <a:t>simpl</a:t>
            </a:r>
            <a:r>
              <a:rPr dirty="0" sz="3000">
                <a:solidFill>
                  <a:srgbClr val="FFFFFF"/>
                </a:solidFill>
                <a:latin typeface="Arial MT"/>
                <a:cs typeface="Arial MT"/>
              </a:rPr>
              <a:t>e	</a:t>
            </a:r>
            <a:r>
              <a:rPr dirty="0" sz="3000" spc="225">
                <a:solidFill>
                  <a:srgbClr val="FFFFFF"/>
                </a:solidFill>
                <a:latin typeface="Arial MT"/>
                <a:cs typeface="Arial MT"/>
              </a:rPr>
              <a:t>a</a:t>
            </a:r>
            <a:r>
              <a:rPr dirty="0" sz="3000">
                <a:solidFill>
                  <a:srgbClr val="FFFFFF"/>
                </a:solidFill>
                <a:latin typeface="Arial MT"/>
                <a:cs typeface="Arial MT"/>
              </a:rPr>
              <a:t>s	</a:t>
            </a:r>
            <a:r>
              <a:rPr dirty="0" sz="3000" spc="225">
                <a:solidFill>
                  <a:srgbClr val="FFFFFF"/>
                </a:solidFill>
                <a:latin typeface="Arial MT"/>
                <a:cs typeface="Arial MT"/>
              </a:rPr>
              <a:t>registerin</a:t>
            </a:r>
            <a:r>
              <a:rPr dirty="0" sz="3000">
                <a:solidFill>
                  <a:srgbClr val="FFFFFF"/>
                </a:solidFill>
                <a:latin typeface="Arial MT"/>
                <a:cs typeface="Arial MT"/>
              </a:rPr>
              <a:t>g	a	</a:t>
            </a:r>
            <a:r>
              <a:rPr dirty="0" sz="3000" spc="225">
                <a:solidFill>
                  <a:srgbClr val="FFFFFF"/>
                </a:solidFill>
                <a:latin typeface="Arial MT"/>
                <a:cs typeface="Arial MT"/>
              </a:rPr>
              <a:t>callback</a:t>
            </a:r>
            <a:r>
              <a:rPr dirty="0" sz="3000">
                <a:solidFill>
                  <a:srgbClr val="FFFFFF"/>
                </a:solidFill>
                <a:latin typeface="Arial MT"/>
                <a:cs typeface="Arial MT"/>
              </a:rPr>
              <a:t>:</a:t>
            </a:r>
            <a:endParaRPr sz="3000">
              <a:latin typeface="Arial MT"/>
              <a:cs typeface="Arial MT"/>
            </a:endParaRPr>
          </a:p>
        </p:txBody>
      </p:sp>
      <p:pic>
        <p:nvPicPr>
          <p:cNvPr id="4" name="object 4"/>
          <p:cNvPicPr/>
          <p:nvPr/>
        </p:nvPicPr>
        <p:blipFill>
          <a:blip r:embed="rId2" cstate="print"/>
          <a:stretch>
            <a:fillRect/>
          </a:stretch>
        </p:blipFill>
        <p:spPr>
          <a:xfrm>
            <a:off x="752474" y="4038611"/>
            <a:ext cx="114300" cy="114299"/>
          </a:xfrm>
          <a:prstGeom prst="rect">
            <a:avLst/>
          </a:prstGeom>
        </p:spPr>
      </p:pic>
      <p:pic>
        <p:nvPicPr>
          <p:cNvPr id="5" name="object 5"/>
          <p:cNvPicPr/>
          <p:nvPr/>
        </p:nvPicPr>
        <p:blipFill>
          <a:blip r:embed="rId2" cstate="print"/>
          <a:stretch>
            <a:fillRect/>
          </a:stretch>
        </p:blipFill>
        <p:spPr>
          <a:xfrm>
            <a:off x="752474" y="5524511"/>
            <a:ext cx="114300" cy="114299"/>
          </a:xfrm>
          <a:prstGeom prst="rect">
            <a:avLst/>
          </a:prstGeom>
        </p:spPr>
      </p:pic>
      <p:sp>
        <p:nvSpPr>
          <p:cNvPr id="6" name="object 6"/>
          <p:cNvSpPr txBox="1"/>
          <p:nvPr/>
        </p:nvSpPr>
        <p:spPr>
          <a:xfrm>
            <a:off x="1035050" y="5302261"/>
            <a:ext cx="2294890" cy="482600"/>
          </a:xfrm>
          <a:prstGeom prst="rect">
            <a:avLst/>
          </a:prstGeom>
        </p:spPr>
        <p:txBody>
          <a:bodyPr wrap="square" lIns="0" tIns="12700" rIns="0" bIns="0" rtlCol="0" vert="horz">
            <a:spAutoFit/>
          </a:bodyPr>
          <a:lstStyle/>
          <a:p>
            <a:pPr marL="12700">
              <a:lnSpc>
                <a:spcPct val="100000"/>
              </a:lnSpc>
              <a:spcBef>
                <a:spcPts val="100"/>
              </a:spcBef>
              <a:tabLst>
                <a:tab pos="1779905" algn="l"/>
              </a:tabLst>
            </a:pPr>
            <a:r>
              <a:rPr dirty="0" sz="3000" spc="225">
                <a:solidFill>
                  <a:srgbClr val="FFFFFF"/>
                </a:solidFill>
                <a:latin typeface="Arial MT"/>
                <a:cs typeface="Arial MT"/>
              </a:rPr>
              <a:t>similarl</a:t>
            </a:r>
            <a:r>
              <a:rPr dirty="0" sz="3000">
                <a:solidFill>
                  <a:srgbClr val="FFFFFF"/>
                </a:solidFill>
                <a:latin typeface="Arial MT"/>
                <a:cs typeface="Arial MT"/>
              </a:rPr>
              <a:t>y	</a:t>
            </a:r>
            <a:r>
              <a:rPr dirty="0" sz="3000" spc="225">
                <a:solidFill>
                  <a:srgbClr val="FFFFFF"/>
                </a:solidFill>
                <a:latin typeface="Arial MT"/>
                <a:cs typeface="Arial MT"/>
              </a:rPr>
              <a:t>fo</a:t>
            </a:r>
            <a:r>
              <a:rPr dirty="0" sz="3000">
                <a:solidFill>
                  <a:srgbClr val="FFFFFF"/>
                </a:solidFill>
                <a:latin typeface="Arial MT"/>
                <a:cs typeface="Arial MT"/>
              </a:rPr>
              <a:t>r</a:t>
            </a:r>
            <a:endParaRPr sz="3000">
              <a:latin typeface="Arial MT"/>
              <a:cs typeface="Arial MT"/>
            </a:endParaRPr>
          </a:p>
        </p:txBody>
      </p:sp>
      <p:sp>
        <p:nvSpPr>
          <p:cNvPr id="7" name="object 7"/>
          <p:cNvSpPr txBox="1"/>
          <p:nvPr/>
        </p:nvSpPr>
        <p:spPr>
          <a:xfrm>
            <a:off x="3543299" y="5362586"/>
            <a:ext cx="6019800" cy="495300"/>
          </a:xfrm>
          <a:prstGeom prst="rect">
            <a:avLst/>
          </a:prstGeom>
          <a:solidFill>
            <a:srgbClr val="373737"/>
          </a:solidFill>
        </p:spPr>
        <p:txBody>
          <a:bodyPr wrap="square" lIns="0" tIns="15875" rIns="0" bIns="0" rtlCol="0" vert="horz">
            <a:spAutoFit/>
          </a:bodyPr>
          <a:lstStyle/>
          <a:p>
            <a:pPr marL="56515">
              <a:lnSpc>
                <a:spcPct val="100000"/>
              </a:lnSpc>
              <a:spcBef>
                <a:spcPts val="125"/>
              </a:spcBef>
            </a:pPr>
            <a:r>
              <a:rPr dirty="0" sz="2500" spc="-5">
                <a:solidFill>
                  <a:srgbClr val="FFFFFF"/>
                </a:solidFill>
                <a:latin typeface="Courier New"/>
                <a:cs typeface="Courier New"/>
              </a:rPr>
              <a:t>bx_instr_cnear_branch_not_taken</a:t>
            </a:r>
            <a:endParaRPr sz="2500">
              <a:latin typeface="Courier New"/>
              <a:cs typeface="Courier New"/>
            </a:endParaRPr>
          </a:p>
        </p:txBody>
      </p:sp>
      <p:sp>
        <p:nvSpPr>
          <p:cNvPr id="8" name="object 8"/>
          <p:cNvSpPr txBox="1"/>
          <p:nvPr/>
        </p:nvSpPr>
        <p:spPr>
          <a:xfrm>
            <a:off x="1035050" y="5845186"/>
            <a:ext cx="718820" cy="482600"/>
          </a:xfrm>
          <a:prstGeom prst="rect">
            <a:avLst/>
          </a:prstGeom>
        </p:spPr>
        <p:txBody>
          <a:bodyPr wrap="square" lIns="0" tIns="12700" rIns="0" bIns="0" rtlCol="0" vert="horz">
            <a:spAutoFit/>
          </a:bodyPr>
          <a:lstStyle/>
          <a:p>
            <a:pPr marL="12700">
              <a:lnSpc>
                <a:spcPct val="100000"/>
              </a:lnSpc>
              <a:spcBef>
                <a:spcPts val="100"/>
              </a:spcBef>
            </a:pPr>
            <a:r>
              <a:rPr dirty="0" sz="3000" spc="225">
                <a:solidFill>
                  <a:srgbClr val="FFFFFF"/>
                </a:solidFill>
                <a:latin typeface="Arial MT"/>
                <a:cs typeface="Arial MT"/>
              </a:rPr>
              <a:t>an</a:t>
            </a:r>
            <a:r>
              <a:rPr dirty="0" sz="3000">
                <a:solidFill>
                  <a:srgbClr val="FFFFFF"/>
                </a:solidFill>
                <a:latin typeface="Arial MT"/>
                <a:cs typeface="Arial MT"/>
              </a:rPr>
              <a:t>d</a:t>
            </a:r>
            <a:endParaRPr sz="3000">
              <a:latin typeface="Arial MT"/>
              <a:cs typeface="Arial MT"/>
            </a:endParaRPr>
          </a:p>
        </p:txBody>
      </p:sp>
      <p:sp>
        <p:nvSpPr>
          <p:cNvPr id="9" name="object 9"/>
          <p:cNvSpPr txBox="1"/>
          <p:nvPr/>
        </p:nvSpPr>
        <p:spPr>
          <a:xfrm>
            <a:off x="1971674" y="5905511"/>
            <a:ext cx="4305300" cy="485775"/>
          </a:xfrm>
          <a:prstGeom prst="rect">
            <a:avLst/>
          </a:prstGeom>
          <a:solidFill>
            <a:srgbClr val="373737"/>
          </a:solidFill>
        </p:spPr>
        <p:txBody>
          <a:bodyPr wrap="square" lIns="0" tIns="15875" rIns="0" bIns="0" rtlCol="0" vert="horz">
            <a:spAutoFit/>
          </a:bodyPr>
          <a:lstStyle/>
          <a:p>
            <a:pPr marL="52069">
              <a:lnSpc>
                <a:spcPct val="100000"/>
              </a:lnSpc>
              <a:spcBef>
                <a:spcPts val="125"/>
              </a:spcBef>
            </a:pPr>
            <a:r>
              <a:rPr dirty="0" sz="2500" spc="-5">
                <a:solidFill>
                  <a:srgbClr val="FFFFFF"/>
                </a:solidFill>
                <a:latin typeface="Courier New"/>
                <a:cs typeface="Courier New"/>
              </a:rPr>
              <a:t>bx_instr_ucnear_branch</a:t>
            </a:r>
            <a:endParaRPr sz="2500">
              <a:latin typeface="Courier New"/>
              <a:cs typeface="Courier New"/>
            </a:endParaRPr>
          </a:p>
        </p:txBody>
      </p:sp>
      <p:sp>
        <p:nvSpPr>
          <p:cNvPr id="10" name="object 10"/>
          <p:cNvSpPr txBox="1"/>
          <p:nvPr/>
        </p:nvSpPr>
        <p:spPr>
          <a:xfrm>
            <a:off x="6322912" y="5845186"/>
            <a:ext cx="4932045" cy="482600"/>
          </a:xfrm>
          <a:prstGeom prst="rect">
            <a:avLst/>
          </a:prstGeom>
        </p:spPr>
        <p:txBody>
          <a:bodyPr wrap="square" lIns="0" tIns="12700" rIns="0" bIns="0" rtlCol="0" vert="horz">
            <a:spAutoFit/>
          </a:bodyPr>
          <a:lstStyle/>
          <a:p>
            <a:pPr marL="12700">
              <a:lnSpc>
                <a:spcPct val="100000"/>
              </a:lnSpc>
              <a:spcBef>
                <a:spcPts val="100"/>
              </a:spcBef>
              <a:tabLst>
                <a:tab pos="281305" algn="l"/>
                <a:tab pos="2911475" algn="l"/>
                <a:tab pos="3399154" algn="l"/>
              </a:tabLst>
            </a:pPr>
            <a:r>
              <a:rPr dirty="0" sz="3000">
                <a:solidFill>
                  <a:srgbClr val="FFFFFF"/>
                </a:solidFill>
                <a:latin typeface="Arial MT"/>
                <a:cs typeface="Arial MT"/>
              </a:rPr>
              <a:t>,	</a:t>
            </a:r>
            <a:r>
              <a:rPr dirty="0" sz="3000" spc="225">
                <a:solidFill>
                  <a:srgbClr val="FFFFFF"/>
                </a:solidFill>
                <a:latin typeface="Arial MT"/>
                <a:cs typeface="Arial MT"/>
              </a:rPr>
              <a:t>implemente</a:t>
            </a:r>
            <a:r>
              <a:rPr dirty="0" sz="3000">
                <a:solidFill>
                  <a:srgbClr val="FFFFFF"/>
                </a:solidFill>
                <a:latin typeface="Arial MT"/>
                <a:cs typeface="Arial MT"/>
              </a:rPr>
              <a:t>d	</a:t>
            </a:r>
            <a:r>
              <a:rPr dirty="0" sz="3000" spc="225">
                <a:solidFill>
                  <a:srgbClr val="FFFFFF"/>
                </a:solidFill>
                <a:latin typeface="Arial MT"/>
                <a:cs typeface="Arial MT"/>
              </a:rPr>
              <a:t>i</a:t>
            </a:r>
            <a:r>
              <a:rPr dirty="0" sz="3000">
                <a:solidFill>
                  <a:srgbClr val="FFFFFF"/>
                </a:solidFill>
                <a:latin typeface="Arial MT"/>
                <a:cs typeface="Arial MT"/>
              </a:rPr>
              <a:t>n	</a:t>
            </a:r>
            <a:r>
              <a:rPr dirty="0" sz="3000" spc="225">
                <a:solidFill>
                  <a:srgbClr val="33DB04"/>
                </a:solidFill>
                <a:latin typeface="Arial MT"/>
                <a:cs typeface="Arial MT"/>
                <a:hlinkClick r:id="rId3"/>
              </a:rPr>
              <a:t>PR#13</a:t>
            </a:r>
            <a:r>
              <a:rPr dirty="0" sz="3000">
                <a:solidFill>
                  <a:srgbClr val="33DB04"/>
                </a:solidFill>
                <a:latin typeface="Arial MT"/>
                <a:cs typeface="Arial MT"/>
                <a:hlinkClick r:id="rId3"/>
              </a:rPr>
              <a:t>7</a:t>
            </a:r>
            <a:endParaRPr sz="3000">
              <a:latin typeface="Arial MT"/>
              <a:cs typeface="Arial MT"/>
            </a:endParaRPr>
          </a:p>
        </p:txBody>
      </p:sp>
      <p:pic>
        <p:nvPicPr>
          <p:cNvPr id="11" name="object 11"/>
          <p:cNvPicPr/>
          <p:nvPr/>
        </p:nvPicPr>
        <p:blipFill>
          <a:blip r:embed="rId4" cstate="print"/>
          <a:stretch>
            <a:fillRect/>
          </a:stretch>
        </p:blipFill>
        <p:spPr>
          <a:xfrm>
            <a:off x="929639" y="1618487"/>
            <a:ext cx="10713719" cy="1024127"/>
          </a:xfrm>
          <a:prstGeom prst="rect">
            <a:avLst/>
          </a:prstGeom>
        </p:spPr>
      </p:pic>
      <p:sp>
        <p:nvSpPr>
          <p:cNvPr id="12" name="object 12"/>
          <p:cNvSpPr/>
          <p:nvPr/>
        </p:nvSpPr>
        <p:spPr>
          <a:xfrm>
            <a:off x="1047750" y="2771786"/>
            <a:ext cx="342900" cy="342900"/>
          </a:xfrm>
          <a:custGeom>
            <a:avLst/>
            <a:gdLst/>
            <a:ahLst/>
            <a:cxnLst/>
            <a:rect l="l" t="t" r="r" b="b"/>
            <a:pathLst>
              <a:path w="342900" h="342900">
                <a:moveTo>
                  <a:pt x="142200" y="342899"/>
                </a:moveTo>
                <a:lnTo>
                  <a:pt x="0" y="342899"/>
                </a:lnTo>
                <a:lnTo>
                  <a:pt x="0" y="188012"/>
                </a:lnTo>
                <a:lnTo>
                  <a:pt x="16584" y="109408"/>
                </a:lnTo>
                <a:lnTo>
                  <a:pt x="40899" y="65790"/>
                </a:lnTo>
                <a:lnTo>
                  <a:pt x="79083" y="27315"/>
                </a:lnTo>
                <a:lnTo>
                  <a:pt x="133525" y="0"/>
                </a:lnTo>
                <a:lnTo>
                  <a:pt x="150875" y="66179"/>
                </a:lnTo>
                <a:lnTo>
                  <a:pt x="100607" y="96465"/>
                </a:lnTo>
                <a:lnTo>
                  <a:pt x="74546" y="136855"/>
                </a:lnTo>
                <a:lnTo>
                  <a:pt x="64764" y="172365"/>
                </a:lnTo>
                <a:lnTo>
                  <a:pt x="63333" y="188012"/>
                </a:lnTo>
                <a:lnTo>
                  <a:pt x="142200" y="188012"/>
                </a:lnTo>
                <a:lnTo>
                  <a:pt x="142200" y="342899"/>
                </a:lnTo>
                <a:close/>
              </a:path>
              <a:path w="342900" h="342900">
                <a:moveTo>
                  <a:pt x="334224" y="342899"/>
                </a:moveTo>
                <a:lnTo>
                  <a:pt x="192023" y="342899"/>
                </a:lnTo>
                <a:lnTo>
                  <a:pt x="192023" y="188012"/>
                </a:lnTo>
                <a:lnTo>
                  <a:pt x="208608" y="109408"/>
                </a:lnTo>
                <a:lnTo>
                  <a:pt x="232923" y="65790"/>
                </a:lnTo>
                <a:lnTo>
                  <a:pt x="271107" y="27315"/>
                </a:lnTo>
                <a:lnTo>
                  <a:pt x="325549" y="0"/>
                </a:lnTo>
                <a:lnTo>
                  <a:pt x="342899" y="66179"/>
                </a:lnTo>
                <a:lnTo>
                  <a:pt x="292631" y="96465"/>
                </a:lnTo>
                <a:lnTo>
                  <a:pt x="266570" y="136855"/>
                </a:lnTo>
                <a:lnTo>
                  <a:pt x="256788" y="172365"/>
                </a:lnTo>
                <a:lnTo>
                  <a:pt x="255357" y="188012"/>
                </a:lnTo>
                <a:lnTo>
                  <a:pt x="334224" y="188012"/>
                </a:lnTo>
                <a:lnTo>
                  <a:pt x="334224" y="342899"/>
                </a:lnTo>
                <a:close/>
              </a:path>
            </a:pathLst>
          </a:custGeom>
          <a:solidFill>
            <a:srgbClr val="878787">
              <a:alpha val="32939"/>
            </a:srgbClr>
          </a:solidFill>
        </p:spPr>
        <p:txBody>
          <a:bodyPr wrap="square" lIns="0" tIns="0" rIns="0" bIns="0" rtlCol="0"/>
          <a:lstStyle/>
          <a:p/>
        </p:txBody>
      </p:sp>
      <p:sp>
        <p:nvSpPr>
          <p:cNvPr id="13" name="object 13"/>
          <p:cNvSpPr/>
          <p:nvPr/>
        </p:nvSpPr>
        <p:spPr>
          <a:xfrm>
            <a:off x="11182349" y="3322301"/>
            <a:ext cx="342900" cy="342900"/>
          </a:xfrm>
          <a:custGeom>
            <a:avLst/>
            <a:gdLst/>
            <a:ahLst/>
            <a:cxnLst/>
            <a:rect l="l" t="t" r="r" b="b"/>
            <a:pathLst>
              <a:path w="342900" h="342900">
                <a:moveTo>
                  <a:pt x="200699" y="0"/>
                </a:moveTo>
                <a:lnTo>
                  <a:pt x="342899" y="0"/>
                </a:lnTo>
                <a:lnTo>
                  <a:pt x="342899" y="154887"/>
                </a:lnTo>
                <a:lnTo>
                  <a:pt x="326315" y="233491"/>
                </a:lnTo>
                <a:lnTo>
                  <a:pt x="302000" y="277109"/>
                </a:lnTo>
                <a:lnTo>
                  <a:pt x="263816" y="315584"/>
                </a:lnTo>
                <a:lnTo>
                  <a:pt x="209374" y="342899"/>
                </a:lnTo>
                <a:lnTo>
                  <a:pt x="192023" y="276720"/>
                </a:lnTo>
                <a:lnTo>
                  <a:pt x="242292" y="246434"/>
                </a:lnTo>
                <a:lnTo>
                  <a:pt x="268353" y="206044"/>
                </a:lnTo>
                <a:lnTo>
                  <a:pt x="278135" y="170534"/>
                </a:lnTo>
                <a:lnTo>
                  <a:pt x="279566" y="154887"/>
                </a:lnTo>
                <a:lnTo>
                  <a:pt x="200699" y="154887"/>
                </a:lnTo>
                <a:lnTo>
                  <a:pt x="200699" y="0"/>
                </a:lnTo>
                <a:close/>
              </a:path>
              <a:path w="342900" h="342900">
                <a:moveTo>
                  <a:pt x="8675" y="0"/>
                </a:moveTo>
                <a:lnTo>
                  <a:pt x="150875" y="0"/>
                </a:lnTo>
                <a:lnTo>
                  <a:pt x="150875" y="154887"/>
                </a:lnTo>
                <a:lnTo>
                  <a:pt x="134291" y="233491"/>
                </a:lnTo>
                <a:lnTo>
                  <a:pt x="109976" y="277109"/>
                </a:lnTo>
                <a:lnTo>
                  <a:pt x="71792" y="315584"/>
                </a:lnTo>
                <a:lnTo>
                  <a:pt x="17350" y="342899"/>
                </a:lnTo>
                <a:lnTo>
                  <a:pt x="0" y="276720"/>
                </a:lnTo>
                <a:lnTo>
                  <a:pt x="50268" y="246434"/>
                </a:lnTo>
                <a:lnTo>
                  <a:pt x="76329" y="206044"/>
                </a:lnTo>
                <a:lnTo>
                  <a:pt x="86111" y="170534"/>
                </a:lnTo>
                <a:lnTo>
                  <a:pt x="87542" y="154887"/>
                </a:lnTo>
                <a:lnTo>
                  <a:pt x="8675" y="154887"/>
                </a:lnTo>
                <a:lnTo>
                  <a:pt x="8675" y="0"/>
                </a:lnTo>
                <a:close/>
              </a:path>
            </a:pathLst>
          </a:custGeom>
          <a:solidFill>
            <a:srgbClr val="878787">
              <a:alpha val="32939"/>
            </a:srgbClr>
          </a:solidFill>
        </p:spPr>
        <p:txBody>
          <a:bodyPr wrap="square" lIns="0" tIns="0" rIns="0" bIns="0" rtlCol="0"/>
          <a:lstStyle/>
          <a:p/>
        </p:txBody>
      </p:sp>
      <p:sp>
        <p:nvSpPr>
          <p:cNvPr id="14" name="object 14"/>
          <p:cNvSpPr txBox="1"/>
          <p:nvPr/>
        </p:nvSpPr>
        <p:spPr>
          <a:xfrm>
            <a:off x="1035050" y="2701936"/>
            <a:ext cx="9601835" cy="1597025"/>
          </a:xfrm>
          <a:prstGeom prst="rect">
            <a:avLst/>
          </a:prstGeom>
        </p:spPr>
        <p:txBody>
          <a:bodyPr wrap="square" lIns="0" tIns="12065" rIns="0" bIns="0" rtlCol="0" vert="horz">
            <a:spAutoFit/>
          </a:bodyPr>
          <a:lstStyle/>
          <a:p>
            <a:pPr marL="697865" marR="5080">
              <a:lnSpc>
                <a:spcPct val="130600"/>
              </a:lnSpc>
              <a:spcBef>
                <a:spcPts val="95"/>
              </a:spcBef>
              <a:tabLst>
                <a:tab pos="1384300" algn="l"/>
                <a:tab pos="2422525" algn="l"/>
                <a:tab pos="2753360" algn="l"/>
                <a:tab pos="2794000" algn="l"/>
                <a:tab pos="3089910" algn="l"/>
                <a:tab pos="3124835" algn="l"/>
                <a:tab pos="4150360" algn="l"/>
                <a:tab pos="4878070" algn="l"/>
                <a:tab pos="4992370" algn="l"/>
                <a:tab pos="5672455" algn="l"/>
                <a:tab pos="5862320" algn="l"/>
                <a:tab pos="6767830" algn="l"/>
                <a:tab pos="6825615" algn="l"/>
                <a:tab pos="7496175" algn="l"/>
                <a:tab pos="7804150" algn="l"/>
                <a:tab pos="8175625" algn="l"/>
                <a:tab pos="8228965" algn="l"/>
              </a:tabLst>
            </a:pPr>
            <a:r>
              <a:rPr dirty="0" sz="2250" spc="225" i="1">
                <a:solidFill>
                  <a:srgbClr val="FFFFFF"/>
                </a:solidFill>
                <a:latin typeface="Arial"/>
                <a:cs typeface="Arial"/>
              </a:rPr>
              <a:t>Th</a:t>
            </a:r>
            <a:r>
              <a:rPr dirty="0" sz="2250" i="1">
                <a:solidFill>
                  <a:srgbClr val="FFFFFF"/>
                </a:solidFill>
                <a:latin typeface="Arial"/>
                <a:cs typeface="Arial"/>
              </a:rPr>
              <a:t>e	</a:t>
            </a:r>
            <a:r>
              <a:rPr dirty="0" sz="2250" spc="225" i="1">
                <a:solidFill>
                  <a:srgbClr val="FFFFFF"/>
                </a:solidFill>
                <a:latin typeface="Arial"/>
                <a:cs typeface="Arial"/>
              </a:rPr>
              <a:t>callbac</a:t>
            </a:r>
            <a:r>
              <a:rPr dirty="0" sz="2250" i="1">
                <a:solidFill>
                  <a:srgbClr val="FFFFFF"/>
                </a:solidFill>
                <a:latin typeface="Arial"/>
                <a:cs typeface="Arial"/>
              </a:rPr>
              <a:t>k	</a:t>
            </a:r>
            <a:r>
              <a:rPr dirty="0" sz="2250" spc="225" i="1">
                <a:solidFill>
                  <a:srgbClr val="FFFFFF"/>
                </a:solidFill>
                <a:latin typeface="Arial"/>
                <a:cs typeface="Arial"/>
              </a:rPr>
              <a:t>i</a:t>
            </a:r>
            <a:r>
              <a:rPr dirty="0" sz="2250" i="1">
                <a:solidFill>
                  <a:srgbClr val="FFFFFF"/>
                </a:solidFill>
                <a:latin typeface="Arial"/>
                <a:cs typeface="Arial"/>
              </a:rPr>
              <a:t>s		</a:t>
            </a:r>
            <a:r>
              <a:rPr dirty="0" sz="2250" spc="225" i="1">
                <a:solidFill>
                  <a:srgbClr val="FFFFFF"/>
                </a:solidFill>
                <a:latin typeface="Arial"/>
                <a:cs typeface="Arial"/>
              </a:rPr>
              <a:t>calle</a:t>
            </a:r>
            <a:r>
              <a:rPr dirty="0" sz="2250" i="1">
                <a:solidFill>
                  <a:srgbClr val="FFFFFF"/>
                </a:solidFill>
                <a:latin typeface="Arial"/>
                <a:cs typeface="Arial"/>
              </a:rPr>
              <a:t>d	</a:t>
            </a:r>
            <a:r>
              <a:rPr dirty="0" sz="2250" spc="225" i="1">
                <a:solidFill>
                  <a:srgbClr val="FFFFFF"/>
                </a:solidFill>
                <a:latin typeface="Arial"/>
                <a:cs typeface="Arial"/>
              </a:rPr>
              <a:t>eac</a:t>
            </a:r>
            <a:r>
              <a:rPr dirty="0" sz="2250" i="1">
                <a:solidFill>
                  <a:srgbClr val="FFFFFF"/>
                </a:solidFill>
                <a:latin typeface="Arial"/>
                <a:cs typeface="Arial"/>
              </a:rPr>
              <a:t>h		t</a:t>
            </a:r>
            <a:r>
              <a:rPr dirty="0" sz="2250" spc="-405" i="1">
                <a:solidFill>
                  <a:srgbClr val="FFFFFF"/>
                </a:solidFill>
                <a:latin typeface="Arial"/>
                <a:cs typeface="Arial"/>
              </a:rPr>
              <a:t> </a:t>
            </a:r>
            <a:r>
              <a:rPr dirty="0" sz="2250" spc="225" i="1">
                <a:solidFill>
                  <a:srgbClr val="FFFFFF"/>
                </a:solidFill>
                <a:latin typeface="Arial"/>
                <a:cs typeface="Arial"/>
              </a:rPr>
              <a:t>ime</a:t>
            </a:r>
            <a:r>
              <a:rPr dirty="0" sz="2250" i="1">
                <a:solidFill>
                  <a:srgbClr val="FFFFFF"/>
                </a:solidFill>
                <a:latin typeface="Arial"/>
                <a:cs typeface="Arial"/>
              </a:rPr>
              <a:t>,	</a:t>
            </a:r>
            <a:r>
              <a:rPr dirty="0" sz="2250" spc="225" i="1">
                <a:solidFill>
                  <a:srgbClr val="FFFFFF"/>
                </a:solidFill>
                <a:latin typeface="Arial"/>
                <a:cs typeface="Arial"/>
              </a:rPr>
              <a:t>whe</a:t>
            </a:r>
            <a:r>
              <a:rPr dirty="0" sz="2250" i="1">
                <a:solidFill>
                  <a:srgbClr val="FFFFFF"/>
                </a:solidFill>
                <a:latin typeface="Arial"/>
                <a:cs typeface="Arial"/>
              </a:rPr>
              <a:t>n	</a:t>
            </a:r>
            <a:r>
              <a:rPr dirty="0" sz="2250" spc="225" i="1">
                <a:solidFill>
                  <a:srgbClr val="FFFFFF"/>
                </a:solidFill>
                <a:latin typeface="Arial"/>
                <a:cs typeface="Arial"/>
              </a:rPr>
              <a:t>currentl</a:t>
            </a:r>
            <a:r>
              <a:rPr dirty="0" sz="2250" i="1">
                <a:solidFill>
                  <a:srgbClr val="FFFFFF"/>
                </a:solidFill>
                <a:latin typeface="Arial"/>
                <a:cs typeface="Arial"/>
              </a:rPr>
              <a:t>y		</a:t>
            </a:r>
            <a:r>
              <a:rPr dirty="0" sz="2250" spc="225" i="1">
                <a:solidFill>
                  <a:srgbClr val="FFFFFF"/>
                </a:solidFill>
                <a:latin typeface="Arial"/>
                <a:cs typeface="Arial"/>
              </a:rPr>
              <a:t>execute</a:t>
            </a:r>
            <a:r>
              <a:rPr dirty="0" sz="2250" i="1">
                <a:solidFill>
                  <a:srgbClr val="FFFFFF"/>
                </a:solidFill>
                <a:latin typeface="Arial"/>
                <a:cs typeface="Arial"/>
              </a:rPr>
              <a:t>d  </a:t>
            </a:r>
            <a:r>
              <a:rPr dirty="0" sz="2250" spc="200" i="1">
                <a:solidFill>
                  <a:srgbClr val="FFFFFF"/>
                </a:solidFill>
                <a:latin typeface="Arial"/>
                <a:cs typeface="Arial"/>
              </a:rPr>
              <a:t>instruction	</a:t>
            </a:r>
            <a:r>
              <a:rPr dirty="0" sz="2250" spc="110" i="1">
                <a:solidFill>
                  <a:srgbClr val="FFFFFF"/>
                </a:solidFill>
                <a:latin typeface="Arial"/>
                <a:cs typeface="Arial"/>
              </a:rPr>
              <a:t>is		</a:t>
            </a:r>
            <a:r>
              <a:rPr dirty="0" sz="2250" i="1">
                <a:solidFill>
                  <a:srgbClr val="FFFFFF"/>
                </a:solidFill>
                <a:latin typeface="Arial"/>
                <a:cs typeface="Arial"/>
              </a:rPr>
              <a:t>a	</a:t>
            </a:r>
            <a:r>
              <a:rPr dirty="0" sz="2250" spc="200" i="1">
                <a:solidFill>
                  <a:srgbClr val="FFFFFF"/>
                </a:solidFill>
                <a:latin typeface="Arial"/>
                <a:cs typeface="Arial"/>
              </a:rPr>
              <a:t>conditional	</a:t>
            </a:r>
            <a:r>
              <a:rPr dirty="0" sz="2250" spc="165" i="1">
                <a:solidFill>
                  <a:srgbClr val="FFFFFF"/>
                </a:solidFill>
                <a:latin typeface="Arial"/>
                <a:cs typeface="Arial"/>
              </a:rPr>
              <a:t>near	</a:t>
            </a:r>
            <a:r>
              <a:rPr dirty="0" sz="2250" spc="185" i="1">
                <a:solidFill>
                  <a:srgbClr val="FFFFFF"/>
                </a:solidFill>
                <a:latin typeface="Arial"/>
                <a:cs typeface="Arial"/>
              </a:rPr>
              <a:t>branch		</a:t>
            </a:r>
            <a:r>
              <a:rPr dirty="0" sz="2250" spc="150" i="1">
                <a:solidFill>
                  <a:srgbClr val="FFFFFF"/>
                </a:solidFill>
                <a:latin typeface="Arial"/>
                <a:cs typeface="Arial"/>
              </a:rPr>
              <a:t>and	</a:t>
            </a:r>
            <a:r>
              <a:rPr dirty="0" sz="2250" i="1">
                <a:solidFill>
                  <a:srgbClr val="FFFFFF"/>
                </a:solidFill>
                <a:latin typeface="Arial"/>
                <a:cs typeface="Arial"/>
              </a:rPr>
              <a:t>i</a:t>
            </a:r>
            <a:r>
              <a:rPr dirty="0" sz="2250" spc="-405" i="1">
                <a:solidFill>
                  <a:srgbClr val="FFFFFF"/>
                </a:solidFill>
                <a:latin typeface="Arial"/>
                <a:cs typeface="Arial"/>
              </a:rPr>
              <a:t> </a:t>
            </a:r>
            <a:r>
              <a:rPr dirty="0" sz="2250" i="1">
                <a:solidFill>
                  <a:srgbClr val="FFFFFF"/>
                </a:solidFill>
                <a:latin typeface="Arial"/>
                <a:cs typeface="Arial"/>
              </a:rPr>
              <a:t>t	</a:t>
            </a:r>
            <a:r>
              <a:rPr dirty="0" sz="2250" spc="110" i="1">
                <a:solidFill>
                  <a:srgbClr val="FFFFFF"/>
                </a:solidFill>
                <a:latin typeface="Arial"/>
                <a:cs typeface="Arial"/>
              </a:rPr>
              <a:t>is	</a:t>
            </a:r>
            <a:r>
              <a:rPr dirty="0" sz="2250" spc="185" i="1">
                <a:solidFill>
                  <a:srgbClr val="FFFFFF"/>
                </a:solidFill>
                <a:latin typeface="Arial"/>
                <a:cs typeface="Arial"/>
              </a:rPr>
              <a:t>taken.</a:t>
            </a:r>
            <a:endParaRPr sz="2250">
              <a:latin typeface="Arial"/>
              <a:cs typeface="Arial"/>
            </a:endParaRPr>
          </a:p>
          <a:p>
            <a:pPr marL="12700">
              <a:lnSpc>
                <a:spcPct val="100000"/>
              </a:lnSpc>
              <a:spcBef>
                <a:spcPts val="1725"/>
              </a:spcBef>
            </a:pPr>
            <a:r>
              <a:rPr dirty="0" sz="3000" spc="195">
                <a:solidFill>
                  <a:srgbClr val="FFFFFF"/>
                </a:solidFill>
                <a:latin typeface="Arial MT"/>
                <a:cs typeface="Arial MT"/>
              </a:rPr>
              <a:t>calling:</a:t>
            </a:r>
            <a:endParaRPr sz="3000">
              <a:latin typeface="Arial MT"/>
              <a:cs typeface="Arial MT"/>
            </a:endParaRPr>
          </a:p>
        </p:txBody>
      </p:sp>
      <p:pic>
        <p:nvPicPr>
          <p:cNvPr id="15" name="object 15"/>
          <p:cNvPicPr/>
          <p:nvPr/>
        </p:nvPicPr>
        <p:blipFill>
          <a:blip r:embed="rId5" cstate="print"/>
          <a:stretch>
            <a:fillRect/>
          </a:stretch>
        </p:blipFill>
        <p:spPr>
          <a:xfrm>
            <a:off x="2645663" y="4407407"/>
            <a:ext cx="7281671" cy="758951"/>
          </a:xfrm>
          <a:prstGeom prst="rect">
            <a:avLst/>
          </a:prstGeom>
        </p:spPr>
      </p:pic>
      <p:sp>
        <p:nvSpPr>
          <p:cNvPr id="16" name="object 16"/>
          <p:cNvSpPr/>
          <p:nvPr/>
        </p:nvSpPr>
        <p:spPr>
          <a:xfrm>
            <a:off x="11372837" y="6162687"/>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38"/>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56"/>
                </a:lnTo>
                <a:lnTo>
                  <a:pt x="136398" y="94856"/>
                </a:lnTo>
                <a:lnTo>
                  <a:pt x="136398" y="335648"/>
                </a:lnTo>
                <a:lnTo>
                  <a:pt x="446328" y="335648"/>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58"/>
                </a:lnTo>
                <a:lnTo>
                  <a:pt x="533400" y="204787"/>
                </a:lnTo>
                <a:close/>
              </a:path>
            </a:pathLst>
          </a:custGeom>
          <a:solidFill>
            <a:srgbClr val="33DB04"/>
          </a:solidFill>
        </p:spPr>
        <p:txBody>
          <a:bodyPr wrap="square" lIns="0" tIns="0" rIns="0" bIns="0" rtlCol="0"/>
          <a:lstStyle/>
          <a:p/>
        </p:txBody>
      </p:sp>
      <p:grpSp>
        <p:nvGrpSpPr>
          <p:cNvPr id="17" name="object 17"/>
          <p:cNvGrpSpPr/>
          <p:nvPr/>
        </p:nvGrpSpPr>
        <p:grpSpPr>
          <a:xfrm>
            <a:off x="0" y="11"/>
            <a:ext cx="12192000" cy="857250"/>
            <a:chOff x="0" y="11"/>
            <a:chExt cx="12192000" cy="857250"/>
          </a:xfrm>
        </p:grpSpPr>
        <p:sp>
          <p:nvSpPr>
            <p:cNvPr id="18" name="object 18"/>
            <p:cNvSpPr/>
            <p:nvPr/>
          </p:nvSpPr>
          <p:spPr>
            <a:xfrm>
              <a:off x="190499" y="11"/>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9" name="object 19"/>
            <p:cNvSpPr/>
            <p:nvPr/>
          </p:nvSpPr>
          <p:spPr>
            <a:xfrm>
              <a:off x="0" y="11"/>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20" name="object 20"/>
          <p:cNvSpPr txBox="1">
            <a:spLocks noGrp="1"/>
          </p:cNvSpPr>
          <p:nvPr>
            <p:ph type="title"/>
          </p:nvPr>
        </p:nvSpPr>
        <p:spPr>
          <a:xfrm>
            <a:off x="368299" y="6362"/>
            <a:ext cx="4578350" cy="756920"/>
          </a:xfrm>
          <a:prstGeom prst="rect"/>
        </p:spPr>
        <p:txBody>
          <a:bodyPr wrap="square" lIns="0" tIns="12700" rIns="0" bIns="0" rtlCol="0" vert="horz">
            <a:spAutoFit/>
          </a:bodyPr>
          <a:lstStyle/>
          <a:p>
            <a:pPr marL="12700">
              <a:lnSpc>
                <a:spcPct val="100000"/>
              </a:lnSpc>
              <a:spcBef>
                <a:spcPts val="100"/>
              </a:spcBef>
            </a:pPr>
            <a:r>
              <a:rPr dirty="0" spc="55"/>
              <a:t>Edge</a:t>
            </a:r>
            <a:r>
              <a:rPr dirty="0" spc="65"/>
              <a:t> Coverage</a:t>
            </a:r>
          </a:p>
        </p:txBody>
      </p:sp>
      <p:sp>
        <p:nvSpPr>
          <p:cNvPr id="21" name="object 21"/>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66749" y="1171586"/>
            <a:ext cx="11239500" cy="5400675"/>
            <a:chOff x="666749" y="1171586"/>
            <a:chExt cx="11239500" cy="5400675"/>
          </a:xfrm>
        </p:grpSpPr>
        <p:pic>
          <p:nvPicPr>
            <p:cNvPr id="3" name="object 3"/>
            <p:cNvPicPr/>
            <p:nvPr/>
          </p:nvPicPr>
          <p:blipFill>
            <a:blip r:embed="rId2" cstate="print"/>
            <a:stretch>
              <a:fillRect/>
            </a:stretch>
          </p:blipFill>
          <p:spPr>
            <a:xfrm>
              <a:off x="666749" y="1171586"/>
              <a:ext cx="5714999" cy="5305424"/>
            </a:xfrm>
            <a:prstGeom prst="rect">
              <a:avLst/>
            </a:prstGeom>
          </p:spPr>
        </p:pic>
        <p:pic>
          <p:nvPicPr>
            <p:cNvPr id="4" name="object 4"/>
            <p:cNvPicPr/>
            <p:nvPr/>
          </p:nvPicPr>
          <p:blipFill>
            <a:blip r:embed="rId3" cstate="print"/>
            <a:stretch>
              <a:fillRect/>
            </a:stretch>
          </p:blipFill>
          <p:spPr>
            <a:xfrm>
              <a:off x="6372223" y="1762136"/>
              <a:ext cx="114300" cy="114299"/>
            </a:xfrm>
            <a:prstGeom prst="rect">
              <a:avLst/>
            </a:prstGeom>
          </p:spPr>
        </p:pic>
        <p:pic>
          <p:nvPicPr>
            <p:cNvPr id="5" name="object 5"/>
            <p:cNvPicPr/>
            <p:nvPr/>
          </p:nvPicPr>
          <p:blipFill>
            <a:blip r:embed="rId3" cstate="print"/>
            <a:stretch>
              <a:fillRect/>
            </a:stretch>
          </p:blipFill>
          <p:spPr>
            <a:xfrm>
              <a:off x="6372223" y="3609986"/>
              <a:ext cx="114300" cy="114299"/>
            </a:xfrm>
            <a:prstGeom prst="rect">
              <a:avLst/>
            </a:prstGeom>
          </p:spPr>
        </p:pic>
        <p:pic>
          <p:nvPicPr>
            <p:cNvPr id="6" name="object 6"/>
            <p:cNvPicPr/>
            <p:nvPr/>
          </p:nvPicPr>
          <p:blipFill>
            <a:blip r:embed="rId4" cstate="print"/>
            <a:stretch>
              <a:fillRect/>
            </a:stretch>
          </p:blipFill>
          <p:spPr>
            <a:xfrm>
              <a:off x="6169151" y="4514087"/>
              <a:ext cx="5474207" cy="1673351"/>
            </a:xfrm>
            <a:prstGeom prst="rect">
              <a:avLst/>
            </a:prstGeom>
          </p:spPr>
        </p:pic>
        <p:sp>
          <p:nvSpPr>
            <p:cNvPr id="7" name="object 7"/>
            <p:cNvSpPr/>
            <p:nvPr/>
          </p:nvSpPr>
          <p:spPr>
            <a:xfrm>
              <a:off x="11372837" y="6162687"/>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38"/>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56"/>
                  </a:lnTo>
                  <a:lnTo>
                    <a:pt x="136398" y="94856"/>
                  </a:lnTo>
                  <a:lnTo>
                    <a:pt x="136398" y="335648"/>
                  </a:lnTo>
                  <a:lnTo>
                    <a:pt x="446328" y="335648"/>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58"/>
                  </a:lnTo>
                  <a:lnTo>
                    <a:pt x="533400" y="204787"/>
                  </a:lnTo>
                  <a:close/>
                </a:path>
              </a:pathLst>
            </a:custGeom>
            <a:solidFill>
              <a:srgbClr val="33DB04"/>
            </a:solidFill>
          </p:spPr>
          <p:txBody>
            <a:bodyPr wrap="square" lIns="0" tIns="0" rIns="0" bIns="0" rtlCol="0"/>
            <a:lstStyle/>
            <a:p/>
          </p:txBody>
        </p:sp>
      </p:grpSp>
      <p:sp>
        <p:nvSpPr>
          <p:cNvPr id="8" name="object 8"/>
          <p:cNvSpPr txBox="1"/>
          <p:nvPr/>
        </p:nvSpPr>
        <p:spPr>
          <a:xfrm>
            <a:off x="6654800" y="1539887"/>
            <a:ext cx="3985895" cy="482600"/>
          </a:xfrm>
          <a:prstGeom prst="rect">
            <a:avLst/>
          </a:prstGeom>
        </p:spPr>
        <p:txBody>
          <a:bodyPr wrap="square" lIns="0" tIns="12700" rIns="0" bIns="0" rtlCol="0" vert="horz">
            <a:spAutoFit/>
          </a:bodyPr>
          <a:lstStyle/>
          <a:p>
            <a:pPr marL="12700">
              <a:lnSpc>
                <a:spcPct val="100000"/>
              </a:lnSpc>
              <a:spcBef>
                <a:spcPts val="100"/>
              </a:spcBef>
              <a:tabLst>
                <a:tab pos="931544" algn="l"/>
                <a:tab pos="2232660" algn="l"/>
              </a:tabLst>
            </a:pPr>
            <a:r>
              <a:rPr dirty="0" sz="3000" spc="225">
                <a:solidFill>
                  <a:srgbClr val="FFFFFF"/>
                </a:solidFill>
                <a:latin typeface="Arial MT"/>
                <a:cs typeface="Arial MT"/>
              </a:rPr>
              <a:t>ne</a:t>
            </a:r>
            <a:r>
              <a:rPr dirty="0" sz="3000">
                <a:solidFill>
                  <a:srgbClr val="FFFFFF"/>
                </a:solidFill>
                <a:latin typeface="Arial MT"/>
                <a:cs typeface="Arial MT"/>
              </a:rPr>
              <a:t>w	</a:t>
            </a:r>
            <a:r>
              <a:rPr dirty="0" sz="3000" spc="225">
                <a:solidFill>
                  <a:srgbClr val="FFFFFF"/>
                </a:solidFill>
                <a:latin typeface="Arial MT"/>
                <a:cs typeface="Arial MT"/>
              </a:rPr>
              <a:t>publi</a:t>
            </a:r>
            <a:r>
              <a:rPr dirty="0" sz="3000">
                <a:solidFill>
                  <a:srgbClr val="FFFFFF"/>
                </a:solidFill>
                <a:latin typeface="Arial MT"/>
                <a:cs typeface="Arial MT"/>
              </a:rPr>
              <a:t>c	</a:t>
            </a:r>
            <a:r>
              <a:rPr dirty="0" sz="3000" spc="225">
                <a:solidFill>
                  <a:srgbClr val="FFFFFF"/>
                </a:solidFill>
                <a:latin typeface="Arial MT"/>
                <a:cs typeface="Arial MT"/>
              </a:rPr>
              <a:t>attribute</a:t>
            </a:r>
            <a:r>
              <a:rPr dirty="0" sz="3000">
                <a:solidFill>
                  <a:srgbClr val="FFFFFF"/>
                </a:solidFill>
                <a:latin typeface="Arial MT"/>
                <a:cs typeface="Arial MT"/>
              </a:rPr>
              <a:t>:</a:t>
            </a:r>
            <a:endParaRPr sz="3000">
              <a:latin typeface="Arial MT"/>
              <a:cs typeface="Arial MT"/>
            </a:endParaRPr>
          </a:p>
        </p:txBody>
      </p:sp>
      <p:pic>
        <p:nvPicPr>
          <p:cNvPr id="9" name="object 9"/>
          <p:cNvPicPr/>
          <p:nvPr/>
        </p:nvPicPr>
        <p:blipFill>
          <a:blip r:embed="rId5" cstate="print"/>
          <a:stretch>
            <a:fillRect/>
          </a:stretch>
        </p:blipFill>
        <p:spPr>
          <a:xfrm>
            <a:off x="6748461" y="2290774"/>
            <a:ext cx="123825" cy="123824"/>
          </a:xfrm>
          <a:prstGeom prst="rect">
            <a:avLst/>
          </a:prstGeom>
        </p:spPr>
      </p:pic>
      <p:sp>
        <p:nvSpPr>
          <p:cNvPr id="10" name="object 10"/>
          <p:cNvSpPr txBox="1"/>
          <p:nvPr/>
        </p:nvSpPr>
        <p:spPr>
          <a:xfrm>
            <a:off x="7124699" y="2076461"/>
            <a:ext cx="3352800" cy="581025"/>
          </a:xfrm>
          <a:prstGeom prst="rect">
            <a:avLst/>
          </a:prstGeom>
          <a:solidFill>
            <a:srgbClr val="373737"/>
          </a:solidFill>
        </p:spPr>
        <p:txBody>
          <a:bodyPr wrap="square" lIns="0" tIns="9525" rIns="0" bIns="0" rtlCol="0" vert="horz">
            <a:spAutoFit/>
          </a:bodyPr>
          <a:lstStyle/>
          <a:p>
            <a:pPr marL="76200">
              <a:lnSpc>
                <a:spcPct val="100000"/>
              </a:lnSpc>
              <a:spcBef>
                <a:spcPts val="75"/>
              </a:spcBef>
            </a:pPr>
            <a:r>
              <a:rPr dirty="0" sz="3000">
                <a:solidFill>
                  <a:srgbClr val="FFFFFF"/>
                </a:solidFill>
                <a:latin typeface="Courier New"/>
                <a:cs typeface="Courier New"/>
              </a:rPr>
              <a:t>Backend-&gt;state</a:t>
            </a:r>
            <a:endParaRPr sz="3000">
              <a:latin typeface="Courier New"/>
              <a:cs typeface="Courier New"/>
            </a:endParaRPr>
          </a:p>
        </p:txBody>
      </p:sp>
      <p:sp>
        <p:nvSpPr>
          <p:cNvPr id="11" name="object 11"/>
          <p:cNvSpPr txBox="1"/>
          <p:nvPr/>
        </p:nvSpPr>
        <p:spPr>
          <a:xfrm>
            <a:off x="6734174" y="3448061"/>
            <a:ext cx="4305300" cy="485775"/>
          </a:xfrm>
          <a:prstGeom prst="rect">
            <a:avLst/>
          </a:prstGeom>
          <a:solidFill>
            <a:srgbClr val="373737"/>
          </a:solidFill>
        </p:spPr>
        <p:txBody>
          <a:bodyPr wrap="square" lIns="0" tIns="15875" rIns="0" bIns="0" rtlCol="0" vert="horz">
            <a:spAutoFit/>
          </a:bodyPr>
          <a:lstStyle/>
          <a:p>
            <a:pPr marL="53340">
              <a:lnSpc>
                <a:spcPct val="100000"/>
              </a:lnSpc>
              <a:spcBef>
                <a:spcPts val="125"/>
              </a:spcBef>
            </a:pPr>
            <a:r>
              <a:rPr dirty="0" sz="2500" spc="-5">
                <a:solidFill>
                  <a:srgbClr val="FFFFFF"/>
                </a:solidFill>
                <a:latin typeface="Courier New"/>
                <a:cs typeface="Courier New"/>
              </a:rPr>
              <a:t>Backend-&gt;state</a:t>
            </a:r>
            <a:r>
              <a:rPr dirty="0" sz="2500" spc="-45">
                <a:solidFill>
                  <a:srgbClr val="FFFFFF"/>
                </a:solidFill>
                <a:latin typeface="Courier New"/>
                <a:cs typeface="Courier New"/>
              </a:rPr>
              <a:t> </a:t>
            </a:r>
            <a:r>
              <a:rPr dirty="0" sz="2500">
                <a:solidFill>
                  <a:srgbClr val="FFFFFF"/>
                </a:solidFill>
                <a:latin typeface="Courier New"/>
                <a:cs typeface="Courier New"/>
              </a:rPr>
              <a:t>=</a:t>
            </a:r>
            <a:r>
              <a:rPr dirty="0" sz="2500" spc="-45">
                <a:solidFill>
                  <a:srgbClr val="FFFFFF"/>
                </a:solidFill>
                <a:latin typeface="Courier New"/>
                <a:cs typeface="Courier New"/>
              </a:rPr>
              <a:t> </a:t>
            </a:r>
            <a:r>
              <a:rPr dirty="0" sz="2500" spc="-5">
                <a:solidFill>
                  <a:srgbClr val="FFFFFF"/>
                </a:solidFill>
                <a:latin typeface="Courier New"/>
                <a:cs typeface="Courier New"/>
              </a:rPr>
              <a:t>CmdId</a:t>
            </a:r>
            <a:endParaRPr sz="2500">
              <a:latin typeface="Courier New"/>
              <a:cs typeface="Courier New"/>
            </a:endParaRPr>
          </a:p>
        </p:txBody>
      </p:sp>
      <p:grpSp>
        <p:nvGrpSpPr>
          <p:cNvPr id="12" name="object 12"/>
          <p:cNvGrpSpPr/>
          <p:nvPr/>
        </p:nvGrpSpPr>
        <p:grpSpPr>
          <a:xfrm>
            <a:off x="0" y="11"/>
            <a:ext cx="12192000" cy="857250"/>
            <a:chOff x="0" y="11"/>
            <a:chExt cx="12192000" cy="857250"/>
          </a:xfrm>
        </p:grpSpPr>
        <p:sp>
          <p:nvSpPr>
            <p:cNvPr id="13" name="object 13"/>
            <p:cNvSpPr/>
            <p:nvPr/>
          </p:nvSpPr>
          <p:spPr>
            <a:xfrm>
              <a:off x="190499" y="11"/>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4" name="object 14"/>
            <p:cNvSpPr/>
            <p:nvPr/>
          </p:nvSpPr>
          <p:spPr>
            <a:xfrm>
              <a:off x="0" y="11"/>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5" name="object 15"/>
          <p:cNvSpPr txBox="1">
            <a:spLocks noGrp="1"/>
          </p:cNvSpPr>
          <p:nvPr>
            <p:ph type="title"/>
          </p:nvPr>
        </p:nvSpPr>
        <p:spPr>
          <a:xfrm>
            <a:off x="368299" y="6362"/>
            <a:ext cx="8326755" cy="756920"/>
          </a:xfrm>
          <a:prstGeom prst="rect"/>
        </p:spPr>
        <p:txBody>
          <a:bodyPr wrap="square" lIns="0" tIns="12700" rIns="0" bIns="0" rtlCol="0" vert="horz">
            <a:spAutoFit/>
          </a:bodyPr>
          <a:lstStyle/>
          <a:p>
            <a:pPr marL="12700">
              <a:lnSpc>
                <a:spcPct val="100000"/>
              </a:lnSpc>
              <a:spcBef>
                <a:spcPts val="100"/>
              </a:spcBef>
            </a:pPr>
            <a:r>
              <a:rPr dirty="0" spc="60"/>
              <a:t>Context</a:t>
            </a:r>
            <a:r>
              <a:rPr dirty="0" spc="125"/>
              <a:t> </a:t>
            </a:r>
            <a:r>
              <a:rPr dirty="0" spc="65"/>
              <a:t>Sensitive</a:t>
            </a:r>
            <a:r>
              <a:rPr dirty="0" spc="125"/>
              <a:t> </a:t>
            </a:r>
            <a:r>
              <a:rPr dirty="0" spc="65"/>
              <a:t>Coverage</a:t>
            </a:r>
          </a:p>
        </p:txBody>
      </p:sp>
      <p:sp>
        <p:nvSpPr>
          <p:cNvPr id="16" name="object 16"/>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3" name="object 3"/>
          <p:cNvSpPr/>
          <p:nvPr/>
        </p:nvSpPr>
        <p:spPr>
          <a:xfrm>
            <a:off x="4476737" y="3629025"/>
            <a:ext cx="7048500" cy="9525"/>
          </a:xfrm>
          <a:custGeom>
            <a:avLst/>
            <a:gdLst/>
            <a:ahLst/>
            <a:cxnLst/>
            <a:rect l="l" t="t" r="r" b="b"/>
            <a:pathLst>
              <a:path w="7048500" h="9525">
                <a:moveTo>
                  <a:pt x="7048500" y="0"/>
                </a:moveTo>
                <a:lnTo>
                  <a:pt x="3524250" y="0"/>
                </a:lnTo>
                <a:lnTo>
                  <a:pt x="0" y="0"/>
                </a:lnTo>
                <a:lnTo>
                  <a:pt x="0" y="9525"/>
                </a:lnTo>
                <a:lnTo>
                  <a:pt x="3524250" y="9525"/>
                </a:lnTo>
                <a:lnTo>
                  <a:pt x="7048500" y="9525"/>
                </a:lnTo>
                <a:lnTo>
                  <a:pt x="7048500" y="0"/>
                </a:lnTo>
                <a:close/>
              </a:path>
            </a:pathLst>
          </a:custGeom>
          <a:solidFill>
            <a:srgbClr val="FFFFFF"/>
          </a:solidFill>
        </p:spPr>
        <p:txBody>
          <a:bodyPr wrap="square" lIns="0" tIns="0" rIns="0" bIns="0" rtlCol="0"/>
          <a:lstStyle/>
          <a:p/>
        </p:txBody>
      </p:sp>
      <p:pic>
        <p:nvPicPr>
          <p:cNvPr id="4" name="object 4"/>
          <p:cNvPicPr/>
          <p:nvPr/>
        </p:nvPicPr>
        <p:blipFill>
          <a:blip r:embed="rId2" cstate="print"/>
          <a:stretch>
            <a:fillRect/>
          </a:stretch>
        </p:blipFill>
        <p:spPr>
          <a:xfrm>
            <a:off x="5286374" y="1009650"/>
            <a:ext cx="1904999" cy="1895474"/>
          </a:xfrm>
          <a:prstGeom prst="rect">
            <a:avLst/>
          </a:prstGeom>
        </p:spPr>
      </p:pic>
      <p:sp>
        <p:nvSpPr>
          <p:cNvPr id="5" name="object 5"/>
          <p:cNvSpPr txBox="1"/>
          <p:nvPr/>
        </p:nvSpPr>
        <p:spPr>
          <a:xfrm>
            <a:off x="4791173" y="3044825"/>
            <a:ext cx="2867025" cy="482600"/>
          </a:xfrm>
          <a:prstGeom prst="rect">
            <a:avLst/>
          </a:prstGeom>
        </p:spPr>
        <p:txBody>
          <a:bodyPr wrap="square" lIns="0" tIns="12700" rIns="0" bIns="0" rtlCol="0" vert="horz">
            <a:spAutoFit/>
          </a:bodyPr>
          <a:lstStyle/>
          <a:p>
            <a:pPr marL="12700">
              <a:lnSpc>
                <a:spcPct val="100000"/>
              </a:lnSpc>
              <a:spcBef>
                <a:spcPts val="100"/>
              </a:spcBef>
              <a:tabLst>
                <a:tab pos="1567180" algn="l"/>
              </a:tabLst>
            </a:pPr>
            <a:r>
              <a:rPr dirty="0" sz="3000" spc="225">
                <a:solidFill>
                  <a:srgbClr val="FFFFFF"/>
                </a:solidFill>
                <a:latin typeface="Arial MT"/>
                <a:cs typeface="Arial MT"/>
              </a:rPr>
              <a:t>Jérém</a:t>
            </a:r>
            <a:r>
              <a:rPr dirty="0" sz="3000">
                <a:solidFill>
                  <a:srgbClr val="FFFFFF"/>
                </a:solidFill>
                <a:latin typeface="Arial MT"/>
                <a:cs typeface="Arial MT"/>
              </a:rPr>
              <a:t>y	</a:t>
            </a:r>
            <a:r>
              <a:rPr dirty="0" sz="3000" spc="225">
                <a:solidFill>
                  <a:srgbClr val="FFFFFF"/>
                </a:solidFill>
                <a:latin typeface="Arial MT"/>
                <a:cs typeface="Arial MT"/>
              </a:rPr>
              <a:t>Ruber</a:t>
            </a:r>
            <a:r>
              <a:rPr dirty="0" sz="3000">
                <a:solidFill>
                  <a:srgbClr val="FFFFFF"/>
                </a:solidFill>
                <a:latin typeface="Arial MT"/>
                <a:cs typeface="Arial MT"/>
              </a:rPr>
              <a:t>t</a:t>
            </a:r>
            <a:endParaRPr sz="3000">
              <a:latin typeface="Arial MT"/>
              <a:cs typeface="Arial MT"/>
            </a:endParaRPr>
          </a:p>
        </p:txBody>
      </p:sp>
      <p:pic>
        <p:nvPicPr>
          <p:cNvPr id="6" name="object 6"/>
          <p:cNvPicPr/>
          <p:nvPr/>
        </p:nvPicPr>
        <p:blipFill>
          <a:blip r:embed="rId3" cstate="print"/>
          <a:stretch>
            <a:fillRect/>
          </a:stretch>
        </p:blipFill>
        <p:spPr>
          <a:xfrm>
            <a:off x="8810625" y="1009650"/>
            <a:ext cx="1904999" cy="1895474"/>
          </a:xfrm>
          <a:prstGeom prst="rect">
            <a:avLst/>
          </a:prstGeom>
        </p:spPr>
      </p:pic>
      <p:sp>
        <p:nvSpPr>
          <p:cNvPr id="7" name="object 7"/>
          <p:cNvSpPr txBox="1"/>
          <p:nvPr/>
        </p:nvSpPr>
        <p:spPr>
          <a:xfrm>
            <a:off x="9054504" y="3044825"/>
            <a:ext cx="1388745" cy="482600"/>
          </a:xfrm>
          <a:prstGeom prst="rect">
            <a:avLst/>
          </a:prstGeom>
        </p:spPr>
        <p:txBody>
          <a:bodyPr wrap="square" lIns="0" tIns="12700" rIns="0" bIns="0" rtlCol="0" vert="horz">
            <a:spAutoFit/>
          </a:bodyPr>
          <a:lstStyle/>
          <a:p>
            <a:pPr marL="12700">
              <a:lnSpc>
                <a:spcPct val="100000"/>
              </a:lnSpc>
              <a:spcBef>
                <a:spcPts val="100"/>
              </a:spcBef>
            </a:pPr>
            <a:r>
              <a:rPr dirty="0" sz="3000" spc="-110">
                <a:solidFill>
                  <a:srgbClr val="FFFFFF"/>
                </a:solidFill>
                <a:latin typeface="Arial MT"/>
                <a:cs typeface="Arial MT"/>
              </a:rPr>
              <a:t>T</a:t>
            </a:r>
            <a:r>
              <a:rPr dirty="0" sz="3000" spc="225">
                <a:solidFill>
                  <a:srgbClr val="FFFFFF"/>
                </a:solidFill>
                <a:latin typeface="Arial MT"/>
                <a:cs typeface="Arial MT"/>
              </a:rPr>
              <a:t>omm</a:t>
            </a:r>
            <a:r>
              <a:rPr dirty="0" sz="3000">
                <a:solidFill>
                  <a:srgbClr val="FFFFFF"/>
                </a:solidFill>
                <a:latin typeface="Arial MT"/>
                <a:cs typeface="Arial MT"/>
              </a:rPr>
              <a:t>e</a:t>
            </a:r>
            <a:endParaRPr sz="3000">
              <a:latin typeface="Arial MT"/>
              <a:cs typeface="Arial MT"/>
            </a:endParaRPr>
          </a:p>
        </p:txBody>
      </p:sp>
      <p:pic>
        <p:nvPicPr>
          <p:cNvPr id="8" name="object 8"/>
          <p:cNvPicPr/>
          <p:nvPr/>
        </p:nvPicPr>
        <p:blipFill>
          <a:blip r:embed="rId4" cstate="print"/>
          <a:stretch>
            <a:fillRect/>
          </a:stretch>
        </p:blipFill>
        <p:spPr>
          <a:xfrm>
            <a:off x="7048500" y="3695700"/>
            <a:ext cx="1904999" cy="1904999"/>
          </a:xfrm>
          <a:prstGeom prst="rect">
            <a:avLst/>
          </a:prstGeom>
        </p:spPr>
      </p:pic>
      <p:sp>
        <p:nvSpPr>
          <p:cNvPr id="9" name="object 9"/>
          <p:cNvSpPr txBox="1"/>
          <p:nvPr/>
        </p:nvSpPr>
        <p:spPr>
          <a:xfrm>
            <a:off x="4876898" y="5572704"/>
            <a:ext cx="6219825" cy="1171575"/>
          </a:xfrm>
          <a:prstGeom prst="rect">
            <a:avLst/>
          </a:prstGeom>
        </p:spPr>
        <p:txBody>
          <a:bodyPr wrap="square" lIns="0" tIns="180340" rIns="0" bIns="0" rtlCol="0" vert="horz">
            <a:spAutoFit/>
          </a:bodyPr>
          <a:lstStyle/>
          <a:p>
            <a:pPr marL="90805">
              <a:lnSpc>
                <a:spcPct val="100000"/>
              </a:lnSpc>
              <a:spcBef>
                <a:spcPts val="1420"/>
              </a:spcBef>
              <a:tabLst>
                <a:tab pos="2176145" algn="l"/>
                <a:tab pos="3935729" algn="l"/>
                <a:tab pos="5032375" algn="l"/>
              </a:tabLst>
            </a:pPr>
            <a:r>
              <a:rPr dirty="0" sz="3000" spc="180" b="1">
                <a:solidFill>
                  <a:srgbClr val="FFFFFF"/>
                </a:solidFill>
                <a:latin typeface="Arial"/>
                <a:cs typeface="Arial"/>
              </a:rPr>
              <a:t>Valentino	</a:t>
            </a:r>
            <a:r>
              <a:rPr dirty="0" sz="3000" spc="195" b="1">
                <a:solidFill>
                  <a:srgbClr val="FFFFFF"/>
                </a:solidFill>
                <a:latin typeface="Arial"/>
                <a:cs typeface="Arial"/>
              </a:rPr>
              <a:t>Ricotta</a:t>
            </a:r>
            <a:r>
              <a:rPr dirty="0" sz="3000" spc="195">
                <a:solidFill>
                  <a:srgbClr val="FFFFFF"/>
                </a:solidFill>
                <a:latin typeface="Arial MT"/>
                <a:cs typeface="Arial MT"/>
              </a:rPr>
              <a:t>,	</a:t>
            </a:r>
            <a:r>
              <a:rPr dirty="0" sz="3000" spc="165">
                <a:solidFill>
                  <a:srgbClr val="FFFFFF"/>
                </a:solidFill>
                <a:latin typeface="Arial MT"/>
                <a:cs typeface="Arial MT"/>
              </a:rPr>
              <a:t>2021	</a:t>
            </a:r>
            <a:r>
              <a:rPr dirty="0" sz="3000" spc="185">
                <a:solidFill>
                  <a:srgbClr val="FFFFFF"/>
                </a:solidFill>
                <a:latin typeface="Arial MT"/>
                <a:cs typeface="Arial MT"/>
              </a:rPr>
              <a:t>intern</a:t>
            </a:r>
            <a:endParaRPr sz="3000">
              <a:latin typeface="Arial MT"/>
              <a:cs typeface="Arial MT"/>
            </a:endParaRPr>
          </a:p>
          <a:p>
            <a:pPr marL="12700">
              <a:lnSpc>
                <a:spcPct val="100000"/>
              </a:lnSpc>
              <a:spcBef>
                <a:spcPts val="1100"/>
              </a:spcBef>
              <a:tabLst>
                <a:tab pos="744220" algn="l"/>
                <a:tab pos="1663700" algn="l"/>
                <a:tab pos="1985645" algn="l"/>
                <a:tab pos="2622550" algn="l"/>
                <a:tab pos="3453765" algn="l"/>
                <a:tab pos="4899660" algn="l"/>
              </a:tabLst>
            </a:pPr>
            <a:r>
              <a:rPr dirty="0" sz="2500" spc="145">
                <a:solidFill>
                  <a:srgbClr val="FFFFFF"/>
                </a:solidFill>
                <a:latin typeface="Arial MT"/>
                <a:cs typeface="Arial MT"/>
              </a:rPr>
              <a:t>and	</a:t>
            </a:r>
            <a:r>
              <a:rPr dirty="0" sz="2500" spc="165">
                <a:solidFill>
                  <a:srgbClr val="FFFFFF"/>
                </a:solidFill>
                <a:latin typeface="Arial MT"/>
                <a:cs typeface="Arial MT"/>
              </a:rPr>
              <a:t>soon	</a:t>
            </a:r>
            <a:r>
              <a:rPr dirty="0" sz="2500">
                <a:solidFill>
                  <a:srgbClr val="FFFFFF"/>
                </a:solidFill>
                <a:latin typeface="Arial MT"/>
                <a:cs typeface="Arial MT"/>
              </a:rPr>
              <a:t>a	</a:t>
            </a:r>
            <a:r>
              <a:rPr dirty="0" sz="2500" spc="165">
                <a:solidFill>
                  <a:srgbClr val="FFFFFF"/>
                </a:solidFill>
                <a:latin typeface="Arial MT"/>
                <a:cs typeface="Arial MT"/>
              </a:rPr>
              <a:t>full	</a:t>
            </a:r>
            <a:r>
              <a:rPr dirty="0" sz="2500">
                <a:solidFill>
                  <a:srgbClr val="FFFFFF"/>
                </a:solidFill>
                <a:latin typeface="Arial MT"/>
                <a:cs typeface="Arial MT"/>
              </a:rPr>
              <a:t>t</a:t>
            </a:r>
            <a:r>
              <a:rPr dirty="0" sz="2500" spc="-470">
                <a:solidFill>
                  <a:srgbClr val="FFFFFF"/>
                </a:solidFill>
                <a:latin typeface="Arial MT"/>
                <a:cs typeface="Arial MT"/>
              </a:rPr>
              <a:t> </a:t>
            </a:r>
            <a:r>
              <a:rPr dirty="0" sz="2500" spc="145">
                <a:solidFill>
                  <a:srgbClr val="FFFFFF"/>
                </a:solidFill>
                <a:latin typeface="Arial MT"/>
                <a:cs typeface="Arial MT"/>
              </a:rPr>
              <a:t>ime	</a:t>
            </a:r>
            <a:r>
              <a:rPr dirty="0" sz="2500" spc="190">
                <a:solidFill>
                  <a:srgbClr val="FFFFFF"/>
                </a:solidFill>
                <a:latin typeface="Arial MT"/>
                <a:cs typeface="Arial MT"/>
              </a:rPr>
              <a:t>Thalium	</a:t>
            </a:r>
            <a:r>
              <a:rPr dirty="0" sz="2500" spc="180">
                <a:solidFill>
                  <a:srgbClr val="FFFFFF"/>
                </a:solidFill>
                <a:latin typeface="Arial MT"/>
                <a:cs typeface="Arial MT"/>
              </a:rPr>
              <a:t>member</a:t>
            </a:r>
            <a:endParaRPr sz="2500">
              <a:latin typeface="Arial MT"/>
              <a:cs typeface="Arial MT"/>
            </a:endParaRPr>
          </a:p>
        </p:txBody>
      </p:sp>
      <p:sp>
        <p:nvSpPr>
          <p:cNvPr id="10" name="object 10"/>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288798" y="94869"/>
                </a:lnTo>
                <a:lnTo>
                  <a:pt x="288798"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11" name="object 11"/>
          <p:cNvGrpSpPr/>
          <p:nvPr/>
        </p:nvGrpSpPr>
        <p:grpSpPr>
          <a:xfrm>
            <a:off x="0" y="0"/>
            <a:ext cx="12192000" cy="3755390"/>
            <a:chOff x="0" y="0"/>
            <a:chExt cx="12192000" cy="3755390"/>
          </a:xfrm>
        </p:grpSpPr>
        <p:pic>
          <p:nvPicPr>
            <p:cNvPr id="12" name="object 12"/>
            <p:cNvPicPr/>
            <p:nvPr/>
          </p:nvPicPr>
          <p:blipFill>
            <a:blip r:embed="rId5" cstate="print"/>
            <a:stretch>
              <a:fillRect/>
            </a:stretch>
          </p:blipFill>
          <p:spPr>
            <a:xfrm>
              <a:off x="637031" y="780287"/>
              <a:ext cx="3870959" cy="2974847"/>
            </a:xfrm>
            <a:prstGeom prst="rect">
              <a:avLst/>
            </a:prstGeom>
          </p:spPr>
        </p:pic>
        <p:sp>
          <p:nvSpPr>
            <p:cNvPr id="13" name="object 13"/>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4" name="object 14"/>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5" name="object 15"/>
          <p:cNvSpPr txBox="1"/>
          <p:nvPr/>
        </p:nvSpPr>
        <p:spPr>
          <a:xfrm>
            <a:off x="11680725" y="6216649"/>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FFFFFF"/>
                </a:solidFill>
                <a:latin typeface="Arial MT"/>
                <a:cs typeface="Arial MT"/>
              </a:rPr>
              <a:t>3</a:t>
            </a:r>
            <a:endParaRPr sz="1800">
              <a:latin typeface="Arial MT"/>
              <a:cs typeface="Arial MT"/>
            </a:endParaRPr>
          </a:p>
        </p:txBody>
      </p:sp>
      <p:sp>
        <p:nvSpPr>
          <p:cNvPr id="16" name="object 16"/>
          <p:cNvSpPr txBox="1">
            <a:spLocks noGrp="1"/>
          </p:cNvSpPr>
          <p:nvPr>
            <p:ph type="title"/>
          </p:nvPr>
        </p:nvSpPr>
        <p:spPr>
          <a:xfrm>
            <a:off x="368299" y="6350"/>
            <a:ext cx="8108315" cy="756920"/>
          </a:xfrm>
          <a:prstGeom prst="rect"/>
        </p:spPr>
        <p:txBody>
          <a:bodyPr wrap="square" lIns="0" tIns="12700" rIns="0" bIns="0" rtlCol="0" vert="horz">
            <a:spAutoFit/>
          </a:bodyPr>
          <a:lstStyle/>
          <a:p>
            <a:pPr marL="12700">
              <a:lnSpc>
                <a:spcPct val="100000"/>
              </a:lnSpc>
              <a:spcBef>
                <a:spcPts val="100"/>
              </a:spcBef>
            </a:pPr>
            <a:r>
              <a:rPr dirty="0" spc="40"/>
              <a:t>Valentino's</a:t>
            </a:r>
            <a:r>
              <a:rPr dirty="0" spc="135"/>
              <a:t> </a:t>
            </a:r>
            <a:r>
              <a:rPr dirty="0" spc="55"/>
              <a:t>2021</a:t>
            </a:r>
            <a:r>
              <a:rPr dirty="0" spc="140"/>
              <a:t> </a:t>
            </a:r>
            <a:r>
              <a:rPr dirty="0" spc="65"/>
              <a:t>internship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599" y="304812"/>
            <a:ext cx="11296650" cy="6267450"/>
            <a:chOff x="609599" y="304812"/>
            <a:chExt cx="11296650" cy="6267450"/>
          </a:xfrm>
        </p:grpSpPr>
        <p:pic>
          <p:nvPicPr>
            <p:cNvPr id="3" name="object 3"/>
            <p:cNvPicPr/>
            <p:nvPr/>
          </p:nvPicPr>
          <p:blipFill>
            <a:blip r:embed="rId2" cstate="print"/>
            <a:stretch>
              <a:fillRect/>
            </a:stretch>
          </p:blipFill>
          <p:spPr>
            <a:xfrm>
              <a:off x="609599" y="304812"/>
              <a:ext cx="10972800" cy="6257925"/>
            </a:xfrm>
            <a:prstGeom prst="rect">
              <a:avLst/>
            </a:prstGeom>
          </p:spPr>
        </p:pic>
        <p:sp>
          <p:nvSpPr>
            <p:cNvPr id="4" name="object 4"/>
            <p:cNvSpPr/>
            <p:nvPr/>
          </p:nvSpPr>
          <p:spPr>
            <a:xfrm>
              <a:off x="11372837" y="6162687"/>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38"/>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56"/>
                  </a:lnTo>
                  <a:lnTo>
                    <a:pt x="133350" y="94856"/>
                  </a:lnTo>
                  <a:lnTo>
                    <a:pt x="133350" y="335648"/>
                  </a:lnTo>
                  <a:lnTo>
                    <a:pt x="446328" y="335648"/>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58"/>
                  </a:lnTo>
                  <a:lnTo>
                    <a:pt x="533400" y="204787"/>
                  </a:lnTo>
                  <a:close/>
                </a:path>
              </a:pathLst>
            </a:custGeom>
            <a:solidFill>
              <a:srgbClr val="33DB04"/>
            </a:solidFill>
          </p:spPr>
          <p:txBody>
            <a:bodyPr wrap="square" lIns="0" tIns="0" rIns="0" bIns="0" rtlCol="0"/>
            <a:lstStyle/>
            <a:p/>
          </p:txBody>
        </p:sp>
      </p:gr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66799" y="1895474"/>
            <a:ext cx="114300" cy="114299"/>
          </a:xfrm>
          <a:prstGeom prst="rect">
            <a:avLst/>
          </a:prstGeom>
        </p:spPr>
      </p:pic>
      <p:pic>
        <p:nvPicPr>
          <p:cNvPr id="3" name="object 3"/>
          <p:cNvPicPr/>
          <p:nvPr/>
        </p:nvPicPr>
        <p:blipFill>
          <a:blip r:embed="rId2" cstate="print"/>
          <a:stretch>
            <a:fillRect/>
          </a:stretch>
        </p:blipFill>
        <p:spPr>
          <a:xfrm>
            <a:off x="1066799" y="2428874"/>
            <a:ext cx="114300" cy="114299"/>
          </a:xfrm>
          <a:prstGeom prst="rect">
            <a:avLst/>
          </a:prstGeom>
        </p:spPr>
      </p:pic>
      <p:pic>
        <p:nvPicPr>
          <p:cNvPr id="4" name="object 4"/>
          <p:cNvPicPr/>
          <p:nvPr/>
        </p:nvPicPr>
        <p:blipFill>
          <a:blip r:embed="rId2" cstate="print"/>
          <a:stretch>
            <a:fillRect/>
          </a:stretch>
        </p:blipFill>
        <p:spPr>
          <a:xfrm>
            <a:off x="1066799" y="3324224"/>
            <a:ext cx="114300" cy="114299"/>
          </a:xfrm>
          <a:prstGeom prst="rect">
            <a:avLst/>
          </a:prstGeom>
        </p:spPr>
      </p:pic>
      <p:pic>
        <p:nvPicPr>
          <p:cNvPr id="5" name="object 5"/>
          <p:cNvPicPr/>
          <p:nvPr/>
        </p:nvPicPr>
        <p:blipFill>
          <a:blip r:embed="rId3" cstate="print"/>
          <a:stretch>
            <a:fillRect/>
          </a:stretch>
        </p:blipFill>
        <p:spPr>
          <a:xfrm>
            <a:off x="1443037" y="3852862"/>
            <a:ext cx="123825" cy="123824"/>
          </a:xfrm>
          <a:prstGeom prst="rect">
            <a:avLst/>
          </a:prstGeom>
        </p:spPr>
      </p:pic>
      <p:sp>
        <p:nvSpPr>
          <p:cNvPr id="6" name="object 6"/>
          <p:cNvSpPr txBox="1"/>
          <p:nvPr/>
        </p:nvSpPr>
        <p:spPr>
          <a:xfrm>
            <a:off x="1352649" y="1597025"/>
            <a:ext cx="9839325" cy="2520950"/>
          </a:xfrm>
          <a:prstGeom prst="rect">
            <a:avLst/>
          </a:prstGeom>
        </p:spPr>
        <p:txBody>
          <a:bodyPr wrap="square" lIns="0" tIns="88900" rIns="0" bIns="0" rtlCol="0" vert="horz">
            <a:spAutoFit/>
          </a:bodyPr>
          <a:lstStyle/>
          <a:p>
            <a:pPr marL="12700">
              <a:lnSpc>
                <a:spcPct val="100000"/>
              </a:lnSpc>
              <a:spcBef>
                <a:spcPts val="700"/>
              </a:spcBef>
              <a:tabLst>
                <a:tab pos="1221105" algn="l"/>
                <a:tab pos="2607310" algn="l"/>
                <a:tab pos="4537710" algn="l"/>
                <a:tab pos="5463540" algn="l"/>
                <a:tab pos="7570470" algn="l"/>
              </a:tabLst>
            </a:pPr>
            <a:r>
              <a:rPr dirty="0" sz="3000" spc="180">
                <a:solidFill>
                  <a:srgbClr val="FFFFFF"/>
                </a:solidFill>
                <a:latin typeface="Arial MT"/>
                <a:cs typeface="Arial MT"/>
              </a:rPr>
              <a:t>Basic	</a:t>
            </a:r>
            <a:r>
              <a:rPr dirty="0" sz="3000" spc="185">
                <a:solidFill>
                  <a:srgbClr val="FFFFFF"/>
                </a:solidFill>
                <a:latin typeface="Arial MT"/>
                <a:cs typeface="Arial MT"/>
              </a:rPr>
              <a:t>blocks	</a:t>
            </a:r>
            <a:r>
              <a:rPr dirty="0" sz="3000" spc="195">
                <a:solidFill>
                  <a:srgbClr val="FFFFFF"/>
                </a:solidFill>
                <a:latin typeface="Arial MT"/>
                <a:cs typeface="Arial MT"/>
              </a:rPr>
              <a:t>coverage	</a:t>
            </a:r>
            <a:r>
              <a:rPr dirty="0" sz="3000" spc="165">
                <a:solidFill>
                  <a:srgbClr val="FFFFFF"/>
                </a:solidFill>
                <a:latin typeface="Arial MT"/>
                <a:cs typeface="Arial MT"/>
              </a:rPr>
              <a:t>with	</a:t>
            </a:r>
            <a:r>
              <a:rPr dirty="0" sz="3000" spc="200">
                <a:solidFill>
                  <a:srgbClr val="FFFFFF"/>
                </a:solidFill>
                <a:latin typeface="Arial MT"/>
                <a:cs typeface="Arial MT"/>
              </a:rPr>
              <a:t>temporary	breakpoints</a:t>
            </a:r>
            <a:endParaRPr sz="3000">
              <a:latin typeface="Arial MT"/>
              <a:cs typeface="Arial MT"/>
            </a:endParaRPr>
          </a:p>
          <a:p>
            <a:pPr marL="12700">
              <a:lnSpc>
                <a:spcPct val="100000"/>
              </a:lnSpc>
              <a:spcBef>
                <a:spcPts val="600"/>
              </a:spcBef>
              <a:tabLst>
                <a:tab pos="867410" algn="l"/>
                <a:tab pos="2232025" algn="l"/>
                <a:tab pos="4516120" algn="l"/>
                <a:tab pos="5025390" algn="l"/>
                <a:tab pos="6121400" algn="l"/>
              </a:tabLst>
            </a:pPr>
            <a:r>
              <a:rPr dirty="0" sz="3000" spc="150" b="1">
                <a:solidFill>
                  <a:srgbClr val="33DB04"/>
                </a:solidFill>
                <a:latin typeface="Arial"/>
                <a:cs typeface="Arial"/>
              </a:rPr>
              <a:t>Not	</a:t>
            </a:r>
            <a:r>
              <a:rPr dirty="0" sz="3000" spc="185" b="1" i="1">
                <a:solidFill>
                  <a:srgbClr val="33DB04"/>
                </a:solidFill>
                <a:latin typeface="Arial"/>
                <a:cs typeface="Arial"/>
              </a:rPr>
              <a:t>easily	</a:t>
            </a:r>
            <a:r>
              <a:rPr dirty="0" sz="3000" spc="200" b="1">
                <a:solidFill>
                  <a:srgbClr val="33DB04"/>
                </a:solidFill>
                <a:latin typeface="Arial"/>
                <a:cs typeface="Arial"/>
              </a:rPr>
              <a:t>extensible	</a:t>
            </a:r>
            <a:r>
              <a:rPr dirty="0" sz="3000" spc="110">
                <a:solidFill>
                  <a:srgbClr val="FFFFFF"/>
                </a:solidFill>
                <a:latin typeface="Arial MT"/>
                <a:cs typeface="Arial MT"/>
              </a:rPr>
              <a:t>to	</a:t>
            </a:r>
            <a:r>
              <a:rPr dirty="0" sz="3000" spc="165">
                <a:solidFill>
                  <a:srgbClr val="FFFFFF"/>
                </a:solidFill>
                <a:latin typeface="Arial MT"/>
                <a:cs typeface="Arial MT"/>
              </a:rPr>
              <a:t>edge	</a:t>
            </a:r>
            <a:r>
              <a:rPr dirty="0" sz="3000" spc="195">
                <a:solidFill>
                  <a:srgbClr val="FFFFFF"/>
                </a:solidFill>
                <a:latin typeface="Arial MT"/>
                <a:cs typeface="Arial MT"/>
              </a:rPr>
              <a:t>coverage</a:t>
            </a:r>
            <a:endParaRPr sz="3000">
              <a:latin typeface="Arial MT"/>
              <a:cs typeface="Arial MT"/>
            </a:endParaRPr>
          </a:p>
          <a:p>
            <a:pPr>
              <a:lnSpc>
                <a:spcPct val="100000"/>
              </a:lnSpc>
            </a:pPr>
            <a:endParaRPr sz="3000">
              <a:latin typeface="Arial MT"/>
              <a:cs typeface="Arial MT"/>
            </a:endParaRPr>
          </a:p>
          <a:p>
            <a:pPr marL="12700">
              <a:lnSpc>
                <a:spcPct val="100000"/>
              </a:lnSpc>
              <a:tabLst>
                <a:tab pos="1149985" algn="l"/>
                <a:tab pos="2296160" algn="l"/>
                <a:tab pos="4474210" algn="l"/>
                <a:tab pos="6807834" algn="l"/>
                <a:tab pos="7642225" algn="l"/>
                <a:tab pos="8321040" algn="l"/>
              </a:tabLst>
            </a:pPr>
            <a:r>
              <a:rPr dirty="0" sz="3000" spc="165">
                <a:solidFill>
                  <a:srgbClr val="FFFFFF"/>
                </a:solidFill>
                <a:latin typeface="Arial MT"/>
                <a:cs typeface="Arial MT"/>
              </a:rPr>
              <a:t>What	</a:t>
            </a:r>
            <a:r>
              <a:rPr dirty="0" sz="3000" spc="180">
                <a:solidFill>
                  <a:srgbClr val="FFFFFF"/>
                </a:solidFill>
                <a:latin typeface="Arial MT"/>
                <a:cs typeface="Arial MT"/>
              </a:rPr>
              <a:t>other	</a:t>
            </a:r>
            <a:r>
              <a:rPr dirty="0" sz="3000" spc="200">
                <a:solidFill>
                  <a:srgbClr val="FFFFFF"/>
                </a:solidFill>
                <a:latin typeface="Arial MT"/>
                <a:cs typeface="Arial MT"/>
              </a:rPr>
              <a:t>behavioral	information	</a:t>
            </a:r>
            <a:r>
              <a:rPr dirty="0" sz="3000" spc="150">
                <a:solidFill>
                  <a:srgbClr val="FFFFFF"/>
                </a:solidFill>
                <a:latin typeface="Arial MT"/>
                <a:cs typeface="Arial MT"/>
              </a:rPr>
              <a:t>can	</a:t>
            </a:r>
            <a:r>
              <a:rPr dirty="0" sz="3000" spc="110">
                <a:solidFill>
                  <a:srgbClr val="FFFFFF"/>
                </a:solidFill>
                <a:latin typeface="Arial MT"/>
                <a:cs typeface="Arial MT"/>
              </a:rPr>
              <a:t>we	</a:t>
            </a:r>
            <a:r>
              <a:rPr dirty="0" sz="3000" spc="165">
                <a:solidFill>
                  <a:srgbClr val="FFFFFF"/>
                </a:solidFill>
                <a:latin typeface="Arial MT"/>
                <a:cs typeface="Arial MT"/>
              </a:rPr>
              <a:t>use?</a:t>
            </a:r>
            <a:endParaRPr sz="3000">
              <a:latin typeface="Arial MT"/>
              <a:cs typeface="Arial MT"/>
            </a:endParaRPr>
          </a:p>
          <a:p>
            <a:pPr marL="393065">
              <a:lnSpc>
                <a:spcPct val="100000"/>
              </a:lnSpc>
              <a:spcBef>
                <a:spcPts val="600"/>
              </a:spcBef>
              <a:tabLst>
                <a:tab pos="1390650" algn="l"/>
                <a:tab pos="2705735" algn="l"/>
                <a:tab pos="3476625" algn="l"/>
                <a:tab pos="5060315" algn="l"/>
                <a:tab pos="6955790" algn="l"/>
                <a:tab pos="7620634" algn="l"/>
              </a:tabLst>
            </a:pPr>
            <a:r>
              <a:rPr dirty="0" sz="3000" spc="180" i="1">
                <a:solidFill>
                  <a:srgbClr val="FFFFFF"/>
                </a:solidFill>
                <a:latin typeface="Arial"/>
                <a:cs typeface="Arial"/>
              </a:rPr>
              <a:t>dirty	pages	</a:t>
            </a:r>
            <a:r>
              <a:rPr dirty="0" sz="3000" spc="150">
                <a:solidFill>
                  <a:srgbClr val="FFFFFF"/>
                </a:solidFill>
                <a:latin typeface="Arial MT"/>
                <a:cs typeface="Arial MT"/>
              </a:rPr>
              <a:t>are	</a:t>
            </a:r>
            <a:r>
              <a:rPr dirty="0" sz="3000" spc="190">
                <a:solidFill>
                  <a:srgbClr val="FFFFFF"/>
                </a:solidFill>
                <a:latin typeface="Arial MT"/>
                <a:cs typeface="Arial MT"/>
              </a:rPr>
              <a:t>already	</a:t>
            </a:r>
            <a:r>
              <a:rPr dirty="0" sz="3000" spc="200">
                <a:solidFill>
                  <a:srgbClr val="FFFFFF"/>
                </a:solidFill>
                <a:latin typeface="Arial MT"/>
                <a:cs typeface="Arial MT"/>
              </a:rPr>
              <a:t>available	</a:t>
            </a:r>
            <a:r>
              <a:rPr dirty="0" sz="3000" spc="150">
                <a:solidFill>
                  <a:srgbClr val="FFFFFF"/>
                </a:solidFill>
                <a:latin typeface="Arial MT"/>
                <a:cs typeface="Arial MT"/>
              </a:rPr>
              <a:t>for	</a:t>
            </a:r>
            <a:r>
              <a:rPr dirty="0" sz="3000" spc="165" b="1">
                <a:solidFill>
                  <a:srgbClr val="FFFFFF"/>
                </a:solidFill>
                <a:latin typeface="Arial"/>
                <a:cs typeface="Arial"/>
              </a:rPr>
              <a:t>free</a:t>
            </a:r>
            <a:endParaRPr sz="3000">
              <a:latin typeface="Arial"/>
              <a:cs typeface="Arial"/>
            </a:endParaRPr>
          </a:p>
        </p:txBody>
      </p:sp>
      <p:pic>
        <p:nvPicPr>
          <p:cNvPr id="7" name="object 7"/>
          <p:cNvPicPr/>
          <p:nvPr/>
        </p:nvPicPr>
        <p:blipFill>
          <a:blip r:embed="rId4" cstate="print"/>
          <a:stretch>
            <a:fillRect/>
          </a:stretch>
        </p:blipFill>
        <p:spPr>
          <a:xfrm>
            <a:off x="1443037" y="5948362"/>
            <a:ext cx="123825" cy="123824"/>
          </a:xfrm>
          <a:prstGeom prst="rect">
            <a:avLst/>
          </a:prstGeom>
        </p:spPr>
      </p:pic>
      <p:sp>
        <p:nvSpPr>
          <p:cNvPr id="8" name="object 8"/>
          <p:cNvSpPr txBox="1"/>
          <p:nvPr/>
        </p:nvSpPr>
        <p:spPr>
          <a:xfrm>
            <a:off x="1733649" y="5730874"/>
            <a:ext cx="6277610" cy="482600"/>
          </a:xfrm>
          <a:prstGeom prst="rect">
            <a:avLst/>
          </a:prstGeom>
        </p:spPr>
        <p:txBody>
          <a:bodyPr wrap="square" lIns="0" tIns="12700" rIns="0" bIns="0" rtlCol="0" vert="horz">
            <a:spAutoFit/>
          </a:bodyPr>
          <a:lstStyle/>
          <a:p>
            <a:pPr marL="12700">
              <a:lnSpc>
                <a:spcPct val="100000"/>
              </a:lnSpc>
              <a:spcBef>
                <a:spcPts val="100"/>
              </a:spcBef>
              <a:tabLst>
                <a:tab pos="960119" algn="l"/>
                <a:tab pos="2325370" algn="l"/>
                <a:tab pos="3449320" algn="l"/>
                <a:tab pos="4178300" algn="l"/>
              </a:tabLst>
            </a:pPr>
            <a:r>
              <a:rPr dirty="0" sz="3000" spc="165">
                <a:solidFill>
                  <a:srgbClr val="FFFFFF"/>
                </a:solidFill>
                <a:latin typeface="Arial MT"/>
                <a:cs typeface="Arial MT"/>
              </a:rPr>
              <a:t>side	</a:t>
            </a:r>
            <a:r>
              <a:rPr dirty="0" sz="3000" spc="185">
                <a:solidFill>
                  <a:srgbClr val="FFFFFF"/>
                </a:solidFill>
                <a:latin typeface="Arial MT"/>
                <a:cs typeface="Arial MT"/>
              </a:rPr>
              <a:t>effect:	</a:t>
            </a:r>
            <a:r>
              <a:rPr dirty="0" sz="3000" spc="180">
                <a:solidFill>
                  <a:srgbClr val="FFFFFF"/>
                </a:solidFill>
                <a:latin typeface="Arial MT"/>
                <a:cs typeface="Arial MT"/>
              </a:rPr>
              <a:t>favor	</a:t>
            </a:r>
            <a:r>
              <a:rPr dirty="0" sz="3000" spc="150">
                <a:solidFill>
                  <a:srgbClr val="FFFFFF"/>
                </a:solidFill>
                <a:latin typeface="Arial MT"/>
                <a:cs typeface="Arial MT"/>
              </a:rPr>
              <a:t>big	</a:t>
            </a:r>
            <a:r>
              <a:rPr dirty="0" sz="3000" spc="200">
                <a:solidFill>
                  <a:srgbClr val="FFFFFF"/>
                </a:solidFill>
                <a:latin typeface="Arial MT"/>
                <a:cs typeface="Arial MT"/>
              </a:rPr>
              <a:t>allocations</a:t>
            </a:r>
            <a:endParaRPr sz="3000">
              <a:latin typeface="Arial MT"/>
              <a:cs typeface="Arial MT"/>
            </a:endParaRPr>
          </a:p>
        </p:txBody>
      </p:sp>
      <p:pic>
        <p:nvPicPr>
          <p:cNvPr id="9" name="object 9"/>
          <p:cNvPicPr/>
          <p:nvPr/>
        </p:nvPicPr>
        <p:blipFill>
          <a:blip r:embed="rId5" cstate="print"/>
          <a:stretch>
            <a:fillRect/>
          </a:stretch>
        </p:blipFill>
        <p:spPr>
          <a:xfrm>
            <a:off x="2749295" y="4227575"/>
            <a:ext cx="7461503" cy="1368551"/>
          </a:xfrm>
          <a:prstGeom prst="rect">
            <a:avLst/>
          </a:prstGeom>
        </p:spPr>
      </p:pic>
      <p:sp>
        <p:nvSpPr>
          <p:cNvPr id="10" name="object 10"/>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4726" y="303288"/>
                </a:lnTo>
                <a:lnTo>
                  <a:pt x="474726" y="94869"/>
                </a:lnTo>
                <a:lnTo>
                  <a:pt x="133350" y="94869"/>
                </a:lnTo>
                <a:lnTo>
                  <a:pt x="133350"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11" name="object 11"/>
          <p:cNvGrpSpPr/>
          <p:nvPr/>
        </p:nvGrpSpPr>
        <p:grpSpPr>
          <a:xfrm>
            <a:off x="0" y="0"/>
            <a:ext cx="12192000" cy="857250"/>
            <a:chOff x="0" y="0"/>
            <a:chExt cx="12192000" cy="857250"/>
          </a:xfrm>
        </p:grpSpPr>
        <p:sp>
          <p:nvSpPr>
            <p:cNvPr id="12" name="object 12"/>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3" name="object 13"/>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4" name="object 14"/>
          <p:cNvSpPr txBox="1">
            <a:spLocks noGrp="1"/>
          </p:cNvSpPr>
          <p:nvPr>
            <p:ph type="title"/>
          </p:nvPr>
        </p:nvSpPr>
        <p:spPr>
          <a:xfrm>
            <a:off x="368299" y="6350"/>
            <a:ext cx="8697595" cy="756920"/>
          </a:xfrm>
          <a:prstGeom prst="rect"/>
        </p:spPr>
        <p:txBody>
          <a:bodyPr wrap="square" lIns="0" tIns="12700" rIns="0" bIns="0" rtlCol="0" vert="horz">
            <a:spAutoFit/>
          </a:bodyPr>
          <a:lstStyle/>
          <a:p>
            <a:pPr marL="12700">
              <a:lnSpc>
                <a:spcPct val="100000"/>
              </a:lnSpc>
              <a:spcBef>
                <a:spcPts val="100"/>
              </a:spcBef>
            </a:pPr>
            <a:r>
              <a:rPr dirty="0" spc="55"/>
              <a:t>What</a:t>
            </a:r>
            <a:r>
              <a:rPr dirty="0" spc="120"/>
              <a:t> </a:t>
            </a:r>
            <a:r>
              <a:rPr dirty="0" spc="60"/>
              <a:t>about</a:t>
            </a:r>
            <a:r>
              <a:rPr dirty="0" spc="125"/>
              <a:t> </a:t>
            </a:r>
            <a:r>
              <a:rPr dirty="0" spc="60"/>
              <a:t>other</a:t>
            </a:r>
            <a:r>
              <a:rPr dirty="0" spc="125"/>
              <a:t> </a:t>
            </a:r>
            <a:r>
              <a:rPr dirty="0" spc="65"/>
              <a:t>Backends?</a:t>
            </a:r>
          </a:p>
        </p:txBody>
      </p:sp>
      <p:sp>
        <p:nvSpPr>
          <p:cNvPr id="15" name="object 1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599" y="304799"/>
            <a:ext cx="11296650" cy="6267450"/>
            <a:chOff x="609599" y="304799"/>
            <a:chExt cx="11296650" cy="6267450"/>
          </a:xfrm>
        </p:grpSpPr>
        <p:pic>
          <p:nvPicPr>
            <p:cNvPr id="3" name="object 3"/>
            <p:cNvPicPr/>
            <p:nvPr/>
          </p:nvPicPr>
          <p:blipFill>
            <a:blip r:embed="rId2" cstate="print"/>
            <a:stretch>
              <a:fillRect/>
            </a:stretch>
          </p:blipFill>
          <p:spPr>
            <a:xfrm>
              <a:off x="609599" y="304799"/>
              <a:ext cx="10972800" cy="6257925"/>
            </a:xfrm>
            <a:prstGeom prst="rect">
              <a:avLst/>
            </a:prstGeom>
          </p:spPr>
        </p:pic>
        <p:sp>
          <p:nvSpPr>
            <p:cNvPr id="4" name="object 4"/>
            <p:cNvSpPr/>
            <p:nvPr/>
          </p:nvSpPr>
          <p:spPr>
            <a:xfrm>
              <a:off x="11372837" y="6162674"/>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4726" y="303288"/>
                  </a:lnTo>
                  <a:lnTo>
                    <a:pt x="474726" y="94869"/>
                  </a:lnTo>
                  <a:lnTo>
                    <a:pt x="133350" y="94869"/>
                  </a:lnTo>
                  <a:lnTo>
                    <a:pt x="133350"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599" y="304799"/>
            <a:ext cx="11296650" cy="6267450"/>
            <a:chOff x="609599" y="304799"/>
            <a:chExt cx="11296650" cy="6267450"/>
          </a:xfrm>
        </p:grpSpPr>
        <p:pic>
          <p:nvPicPr>
            <p:cNvPr id="3" name="object 3"/>
            <p:cNvPicPr/>
            <p:nvPr/>
          </p:nvPicPr>
          <p:blipFill>
            <a:blip r:embed="rId2" cstate="print"/>
            <a:stretch>
              <a:fillRect/>
            </a:stretch>
          </p:blipFill>
          <p:spPr>
            <a:xfrm>
              <a:off x="609599" y="304799"/>
              <a:ext cx="10972800" cy="6257925"/>
            </a:xfrm>
            <a:prstGeom prst="rect">
              <a:avLst/>
            </a:prstGeom>
          </p:spPr>
        </p:pic>
        <p:sp>
          <p:nvSpPr>
            <p:cNvPr id="4" name="object 4"/>
            <p:cNvSpPr/>
            <p:nvPr/>
          </p:nvSpPr>
          <p:spPr>
            <a:xfrm>
              <a:off x="11372837" y="6162674"/>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33350" y="94869"/>
                  </a:lnTo>
                  <a:lnTo>
                    <a:pt x="133350"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3" name="object 3"/>
          <p:cNvSpPr txBox="1">
            <a:spLocks noGrp="1"/>
          </p:cNvSpPr>
          <p:nvPr>
            <p:ph type="title"/>
          </p:nvPr>
        </p:nvSpPr>
        <p:spPr>
          <a:xfrm>
            <a:off x="1873696" y="720725"/>
            <a:ext cx="8416290" cy="939800"/>
          </a:xfrm>
          <a:prstGeom prst="rect"/>
        </p:spPr>
        <p:txBody>
          <a:bodyPr wrap="square" lIns="0" tIns="12700" rIns="0" bIns="0" rtlCol="0" vert="horz">
            <a:spAutoFit/>
          </a:bodyPr>
          <a:lstStyle/>
          <a:p>
            <a:pPr marL="12700">
              <a:lnSpc>
                <a:spcPct val="100000"/>
              </a:lnSpc>
              <a:spcBef>
                <a:spcPts val="100"/>
              </a:spcBef>
            </a:pPr>
            <a:r>
              <a:rPr dirty="0" sz="6000" spc="190"/>
              <a:t>Crashes</a:t>
            </a:r>
            <a:r>
              <a:rPr dirty="0" sz="6000" spc="420"/>
              <a:t> </a:t>
            </a:r>
            <a:r>
              <a:rPr dirty="0" sz="6000" spc="200"/>
              <a:t>Encountered</a:t>
            </a:r>
            <a:endParaRPr sz="6000"/>
          </a:p>
        </p:txBody>
      </p:sp>
      <p:pic>
        <p:nvPicPr>
          <p:cNvPr id="4" name="object 4"/>
          <p:cNvPicPr/>
          <p:nvPr/>
        </p:nvPicPr>
        <p:blipFill>
          <a:blip r:embed="rId2" cstate="print"/>
          <a:stretch>
            <a:fillRect/>
          </a:stretch>
        </p:blipFill>
        <p:spPr>
          <a:xfrm>
            <a:off x="1285874" y="2285999"/>
            <a:ext cx="114299" cy="114299"/>
          </a:xfrm>
          <a:prstGeom prst="rect">
            <a:avLst/>
          </a:prstGeom>
        </p:spPr>
      </p:pic>
      <p:pic>
        <p:nvPicPr>
          <p:cNvPr id="5" name="object 5"/>
          <p:cNvPicPr/>
          <p:nvPr/>
        </p:nvPicPr>
        <p:blipFill>
          <a:blip r:embed="rId3" cstate="print"/>
          <a:stretch>
            <a:fillRect/>
          </a:stretch>
        </p:blipFill>
        <p:spPr>
          <a:xfrm>
            <a:off x="1662112" y="2814637"/>
            <a:ext cx="123825" cy="123824"/>
          </a:xfrm>
          <a:prstGeom prst="rect">
            <a:avLst/>
          </a:prstGeom>
        </p:spPr>
      </p:pic>
      <p:pic>
        <p:nvPicPr>
          <p:cNvPr id="6" name="object 6"/>
          <p:cNvPicPr/>
          <p:nvPr/>
        </p:nvPicPr>
        <p:blipFill>
          <a:blip r:embed="rId4" cstate="print"/>
          <a:stretch>
            <a:fillRect/>
          </a:stretch>
        </p:blipFill>
        <p:spPr>
          <a:xfrm>
            <a:off x="1662112" y="3348037"/>
            <a:ext cx="123825" cy="123824"/>
          </a:xfrm>
          <a:prstGeom prst="rect">
            <a:avLst/>
          </a:prstGeom>
        </p:spPr>
      </p:pic>
      <p:pic>
        <p:nvPicPr>
          <p:cNvPr id="7" name="object 7"/>
          <p:cNvPicPr/>
          <p:nvPr/>
        </p:nvPicPr>
        <p:blipFill>
          <a:blip r:embed="rId5" cstate="print"/>
          <a:stretch>
            <a:fillRect/>
          </a:stretch>
        </p:blipFill>
        <p:spPr>
          <a:xfrm>
            <a:off x="1662112" y="3881437"/>
            <a:ext cx="123825" cy="123824"/>
          </a:xfrm>
          <a:prstGeom prst="rect">
            <a:avLst/>
          </a:prstGeom>
        </p:spPr>
      </p:pic>
      <p:pic>
        <p:nvPicPr>
          <p:cNvPr id="8" name="object 8"/>
          <p:cNvPicPr/>
          <p:nvPr/>
        </p:nvPicPr>
        <p:blipFill>
          <a:blip r:embed="rId6" cstate="print"/>
          <a:stretch>
            <a:fillRect/>
          </a:stretch>
        </p:blipFill>
        <p:spPr>
          <a:xfrm>
            <a:off x="1662112" y="4414837"/>
            <a:ext cx="123825" cy="123824"/>
          </a:xfrm>
          <a:prstGeom prst="rect">
            <a:avLst/>
          </a:prstGeom>
        </p:spPr>
      </p:pic>
      <p:pic>
        <p:nvPicPr>
          <p:cNvPr id="9" name="object 9"/>
          <p:cNvPicPr/>
          <p:nvPr/>
        </p:nvPicPr>
        <p:blipFill>
          <a:blip r:embed="rId2" cstate="print"/>
          <a:stretch>
            <a:fillRect/>
          </a:stretch>
        </p:blipFill>
        <p:spPr>
          <a:xfrm>
            <a:off x="1285874" y="5314949"/>
            <a:ext cx="114299" cy="114299"/>
          </a:xfrm>
          <a:prstGeom prst="rect">
            <a:avLst/>
          </a:prstGeom>
        </p:spPr>
      </p:pic>
      <p:sp>
        <p:nvSpPr>
          <p:cNvPr id="10" name="object 10"/>
          <p:cNvSpPr txBox="1"/>
          <p:nvPr/>
        </p:nvSpPr>
        <p:spPr>
          <a:xfrm>
            <a:off x="1571575" y="1987550"/>
            <a:ext cx="9401810" cy="3587750"/>
          </a:xfrm>
          <a:prstGeom prst="rect">
            <a:avLst/>
          </a:prstGeom>
        </p:spPr>
        <p:txBody>
          <a:bodyPr wrap="square" lIns="0" tIns="12065" rIns="0" bIns="0" rtlCol="0" vert="horz">
            <a:spAutoFit/>
          </a:bodyPr>
          <a:lstStyle/>
          <a:p>
            <a:pPr marL="393700" marR="5436870" indent="-381000">
              <a:lnSpc>
                <a:spcPct val="116700"/>
              </a:lnSpc>
              <a:spcBef>
                <a:spcPts val="95"/>
              </a:spcBef>
              <a:tabLst>
                <a:tab pos="429259" algn="l"/>
                <a:tab pos="994410" algn="l"/>
                <a:tab pos="1807210" algn="l"/>
                <a:tab pos="2316480" algn="l"/>
              </a:tabLst>
            </a:pPr>
            <a:r>
              <a:rPr dirty="0" sz="3000">
                <a:solidFill>
                  <a:srgbClr val="FFFFFF"/>
                </a:solidFill>
                <a:latin typeface="Arial MT"/>
                <a:cs typeface="Arial MT"/>
              </a:rPr>
              <a:t>A		</a:t>
            </a:r>
            <a:r>
              <a:rPr dirty="0" sz="3000" spc="225" b="1">
                <a:solidFill>
                  <a:srgbClr val="FFFFFF"/>
                </a:solidFill>
                <a:latin typeface="Arial"/>
                <a:cs typeface="Arial"/>
              </a:rPr>
              <a:t>doze</a:t>
            </a:r>
            <a:r>
              <a:rPr dirty="0" sz="3000" b="1">
                <a:solidFill>
                  <a:srgbClr val="FFFFFF"/>
                </a:solidFill>
                <a:latin typeface="Arial"/>
                <a:cs typeface="Arial"/>
              </a:rPr>
              <a:t>n	</a:t>
            </a:r>
            <a:r>
              <a:rPr dirty="0" sz="3000" spc="225">
                <a:solidFill>
                  <a:srgbClr val="FFFFFF"/>
                </a:solidFill>
                <a:latin typeface="Arial MT"/>
                <a:cs typeface="Arial MT"/>
              </a:rPr>
              <a:t>o</a:t>
            </a:r>
            <a:r>
              <a:rPr dirty="0" sz="3000">
                <a:solidFill>
                  <a:srgbClr val="FFFFFF"/>
                </a:solidFill>
                <a:latin typeface="Arial MT"/>
                <a:cs typeface="Arial MT"/>
              </a:rPr>
              <a:t>f	</a:t>
            </a:r>
            <a:r>
              <a:rPr dirty="0" sz="3000" spc="225">
                <a:solidFill>
                  <a:srgbClr val="FFFFFF"/>
                </a:solidFill>
                <a:latin typeface="Arial MT"/>
                <a:cs typeface="Arial MT"/>
              </a:rPr>
              <a:t>crashes</a:t>
            </a:r>
            <a:r>
              <a:rPr dirty="0" sz="3000">
                <a:solidFill>
                  <a:srgbClr val="FFFFFF"/>
                </a:solidFill>
                <a:latin typeface="Arial MT"/>
                <a:cs typeface="Arial MT"/>
              </a:rPr>
              <a:t>!  </a:t>
            </a:r>
            <a:r>
              <a:rPr dirty="0" sz="3000" spc="150">
                <a:solidFill>
                  <a:srgbClr val="FFFFFF"/>
                </a:solidFill>
                <a:latin typeface="Arial MT"/>
                <a:cs typeface="Arial MT"/>
              </a:rPr>
              <a:t>all	</a:t>
            </a:r>
            <a:r>
              <a:rPr dirty="0" sz="3000" spc="195">
                <a:solidFill>
                  <a:srgbClr val="FFFFFF"/>
                </a:solidFill>
                <a:latin typeface="Arial MT"/>
                <a:cs typeface="Arial MT"/>
              </a:rPr>
              <a:t>spurious</a:t>
            </a:r>
            <a:endParaRPr sz="3000">
              <a:latin typeface="Arial MT"/>
              <a:cs typeface="Arial MT"/>
            </a:endParaRPr>
          </a:p>
          <a:p>
            <a:pPr marL="393700" marR="2084705">
              <a:lnSpc>
                <a:spcPts val="4200"/>
              </a:lnSpc>
              <a:spcBef>
                <a:spcPts val="240"/>
              </a:spcBef>
              <a:tabLst>
                <a:tab pos="1163955" algn="l"/>
                <a:tab pos="1652270" algn="l"/>
                <a:tab pos="2953385" algn="l"/>
                <a:tab pos="3462654" algn="l"/>
                <a:tab pos="3759200" algn="l"/>
                <a:tab pos="4078604" algn="l"/>
                <a:tab pos="5781040" algn="l"/>
                <a:tab pos="6185535" algn="l"/>
              </a:tabLst>
            </a:pPr>
            <a:r>
              <a:rPr dirty="0" sz="3000" spc="185">
                <a:solidFill>
                  <a:srgbClr val="FFFFFF"/>
                </a:solidFill>
                <a:latin typeface="Arial MT"/>
                <a:cs typeface="Arial MT"/>
              </a:rPr>
              <a:t>either	linked	</a:t>
            </a:r>
            <a:r>
              <a:rPr dirty="0" sz="3000" spc="110">
                <a:solidFill>
                  <a:srgbClr val="FFFFFF"/>
                </a:solidFill>
                <a:latin typeface="Arial MT"/>
                <a:cs typeface="Arial MT"/>
              </a:rPr>
              <a:t>to	an	</a:t>
            </a:r>
            <a:r>
              <a:rPr dirty="0" sz="3000" spc="200">
                <a:solidFill>
                  <a:srgbClr val="FFFFFF"/>
                </a:solidFill>
                <a:latin typeface="Arial MT"/>
                <a:cs typeface="Arial MT"/>
              </a:rPr>
              <a:t>erroneous	</a:t>
            </a:r>
            <a:r>
              <a:rPr dirty="0" sz="3000" spc="165">
                <a:solidFill>
                  <a:srgbClr val="FFFFFF"/>
                </a:solidFill>
                <a:latin typeface="Arial MT"/>
                <a:cs typeface="Arial MT"/>
              </a:rPr>
              <a:t>dump </a:t>
            </a:r>
            <a:r>
              <a:rPr dirty="0" sz="3000" spc="-819">
                <a:solidFill>
                  <a:srgbClr val="FFFFFF"/>
                </a:solidFill>
                <a:latin typeface="Arial MT"/>
                <a:cs typeface="Arial MT"/>
              </a:rPr>
              <a:t> </a:t>
            </a:r>
            <a:r>
              <a:rPr dirty="0" sz="3000" spc="225">
                <a:solidFill>
                  <a:srgbClr val="FFFFFF"/>
                </a:solidFill>
                <a:latin typeface="Arial MT"/>
                <a:cs typeface="Arial MT"/>
              </a:rPr>
              <a:t>ou</a:t>
            </a:r>
            <a:r>
              <a:rPr dirty="0" sz="3000">
                <a:solidFill>
                  <a:srgbClr val="FFFFFF"/>
                </a:solidFill>
                <a:latin typeface="Arial MT"/>
                <a:cs typeface="Arial MT"/>
              </a:rPr>
              <a:t>r	</a:t>
            </a:r>
            <a:r>
              <a:rPr dirty="0" sz="3000" spc="225">
                <a:solidFill>
                  <a:srgbClr val="FFFFFF"/>
                </a:solidFill>
                <a:latin typeface="Arial MT"/>
                <a:cs typeface="Arial MT"/>
              </a:rPr>
              <a:t>aggressivel</a:t>
            </a:r>
            <a:r>
              <a:rPr dirty="0" sz="3000">
                <a:solidFill>
                  <a:srgbClr val="FFFFFF"/>
                </a:solidFill>
                <a:latin typeface="Arial MT"/>
                <a:cs typeface="Arial MT"/>
              </a:rPr>
              <a:t>y	</a:t>
            </a:r>
            <a:r>
              <a:rPr dirty="0" sz="3000" spc="225">
                <a:solidFill>
                  <a:srgbClr val="FFFFFF"/>
                </a:solidFill>
                <a:latin typeface="Arial MT"/>
                <a:cs typeface="Arial MT"/>
              </a:rPr>
              <a:t>optimize</a:t>
            </a:r>
            <a:r>
              <a:rPr dirty="0" sz="3000">
                <a:solidFill>
                  <a:srgbClr val="FFFFFF"/>
                </a:solidFill>
                <a:latin typeface="Arial MT"/>
                <a:cs typeface="Arial MT"/>
              </a:rPr>
              <a:t>d	</a:t>
            </a:r>
            <a:r>
              <a:rPr dirty="0" sz="3000" spc="225">
                <a:solidFill>
                  <a:srgbClr val="FFFFFF"/>
                </a:solidFill>
                <a:latin typeface="Arial MT"/>
                <a:cs typeface="Arial MT"/>
              </a:rPr>
              <a:t>harnes</a:t>
            </a:r>
            <a:r>
              <a:rPr dirty="0" sz="3000">
                <a:solidFill>
                  <a:srgbClr val="FFFFFF"/>
                </a:solidFill>
                <a:latin typeface="Arial MT"/>
                <a:cs typeface="Arial MT"/>
              </a:rPr>
              <a:t>s</a:t>
            </a:r>
            <a:endParaRPr sz="3000">
              <a:latin typeface="Arial MT"/>
              <a:cs typeface="Arial MT"/>
            </a:endParaRPr>
          </a:p>
          <a:p>
            <a:pPr marL="393700">
              <a:lnSpc>
                <a:spcPct val="100000"/>
              </a:lnSpc>
              <a:spcBef>
                <a:spcPts val="360"/>
              </a:spcBef>
              <a:tabLst>
                <a:tab pos="923925" algn="l"/>
                <a:tab pos="1694180" algn="l"/>
                <a:tab pos="2401570" algn="l"/>
              </a:tabLst>
            </a:pPr>
            <a:r>
              <a:rPr dirty="0" sz="3000" spc="110">
                <a:solidFill>
                  <a:srgbClr val="FFFFFF"/>
                </a:solidFill>
                <a:latin typeface="Arial MT"/>
                <a:cs typeface="Arial MT"/>
              </a:rPr>
              <a:t>or	</a:t>
            </a:r>
            <a:r>
              <a:rPr dirty="0" sz="3000" spc="150">
                <a:solidFill>
                  <a:srgbClr val="FFFFFF"/>
                </a:solidFill>
                <a:latin typeface="Arial MT"/>
                <a:cs typeface="Arial MT"/>
              </a:rPr>
              <a:t>our	</a:t>
            </a:r>
            <a:r>
              <a:rPr dirty="0" sz="3000" spc="150" i="1">
                <a:solidFill>
                  <a:srgbClr val="FFFFFF"/>
                </a:solidFill>
                <a:latin typeface="Arial"/>
                <a:cs typeface="Arial"/>
              </a:rPr>
              <a:t>wtf	</a:t>
            </a:r>
            <a:r>
              <a:rPr dirty="0" sz="3000" spc="204">
                <a:solidFill>
                  <a:srgbClr val="FFFFFF"/>
                </a:solidFill>
                <a:latin typeface="Arial MT"/>
                <a:cs typeface="Arial MT"/>
              </a:rPr>
              <a:t>modifications</a:t>
            </a:r>
            <a:endParaRPr sz="3000">
              <a:latin typeface="Arial MT"/>
              <a:cs typeface="Arial MT"/>
            </a:endParaRPr>
          </a:p>
          <a:p>
            <a:pPr>
              <a:lnSpc>
                <a:spcPct val="100000"/>
              </a:lnSpc>
            </a:pPr>
            <a:endParaRPr sz="3000">
              <a:latin typeface="Arial MT"/>
              <a:cs typeface="Arial MT"/>
            </a:endParaRPr>
          </a:p>
          <a:p>
            <a:pPr marL="12700">
              <a:lnSpc>
                <a:spcPct val="100000"/>
              </a:lnSpc>
              <a:spcBef>
                <a:spcPts val="5"/>
              </a:spcBef>
              <a:tabLst>
                <a:tab pos="868044" algn="l"/>
                <a:tab pos="2974975" algn="l"/>
                <a:tab pos="4778375" algn="l"/>
                <a:tab pos="5987415" algn="l"/>
                <a:tab pos="7394575" algn="l"/>
                <a:tab pos="7903845" algn="l"/>
              </a:tabLst>
            </a:pPr>
            <a:r>
              <a:rPr dirty="0" sz="3000" spc="225">
                <a:solidFill>
                  <a:srgbClr val="FFFFFF"/>
                </a:solidFill>
                <a:latin typeface="Arial MT"/>
                <a:cs typeface="Arial MT"/>
              </a:rPr>
              <a:t>on</a:t>
            </a:r>
            <a:r>
              <a:rPr dirty="0" sz="3000">
                <a:solidFill>
                  <a:srgbClr val="FFFFFF"/>
                </a:solidFill>
                <a:latin typeface="Arial MT"/>
                <a:cs typeface="Arial MT"/>
              </a:rPr>
              <a:t>e	</a:t>
            </a:r>
            <a:r>
              <a:rPr dirty="0" sz="3000" spc="225">
                <a:solidFill>
                  <a:srgbClr val="FFFFFF"/>
                </a:solidFill>
                <a:latin typeface="Arial MT"/>
                <a:cs typeface="Arial MT"/>
              </a:rPr>
              <a:t>seemingl</a:t>
            </a:r>
            <a:r>
              <a:rPr dirty="0" sz="3000">
                <a:solidFill>
                  <a:srgbClr val="FFFFFF"/>
                </a:solidFill>
                <a:latin typeface="Arial MT"/>
                <a:cs typeface="Arial MT"/>
              </a:rPr>
              <a:t>y	</a:t>
            </a:r>
            <a:r>
              <a:rPr dirty="0" sz="3000" spc="225">
                <a:solidFill>
                  <a:srgbClr val="FFFFFF"/>
                </a:solidFill>
                <a:latin typeface="Arial MT"/>
                <a:cs typeface="Arial MT"/>
              </a:rPr>
              <a:t>spuriou</a:t>
            </a:r>
            <a:r>
              <a:rPr dirty="0" sz="3000">
                <a:solidFill>
                  <a:srgbClr val="FFFFFF"/>
                </a:solidFill>
                <a:latin typeface="Arial MT"/>
                <a:cs typeface="Arial MT"/>
              </a:rPr>
              <a:t>s	</a:t>
            </a:r>
            <a:r>
              <a:rPr dirty="0" sz="3000" spc="225">
                <a:solidFill>
                  <a:srgbClr val="FFFFFF"/>
                </a:solidFill>
                <a:latin typeface="Arial MT"/>
                <a:cs typeface="Arial MT"/>
              </a:rPr>
              <a:t>cras</a:t>
            </a:r>
            <a:r>
              <a:rPr dirty="0" sz="3000">
                <a:solidFill>
                  <a:srgbClr val="FFFFFF"/>
                </a:solidFill>
                <a:latin typeface="Arial MT"/>
                <a:cs typeface="Arial MT"/>
              </a:rPr>
              <a:t>h	</a:t>
            </a:r>
            <a:r>
              <a:rPr dirty="0" sz="3000" spc="225">
                <a:solidFill>
                  <a:srgbClr val="FFFFFF"/>
                </a:solidFill>
                <a:latin typeface="Arial MT"/>
                <a:cs typeface="Arial MT"/>
              </a:rPr>
              <a:t>harde</a:t>
            </a:r>
            <a:r>
              <a:rPr dirty="0" sz="3000">
                <a:solidFill>
                  <a:srgbClr val="FFFFFF"/>
                </a:solidFill>
                <a:latin typeface="Arial MT"/>
                <a:cs typeface="Arial MT"/>
              </a:rPr>
              <a:t>r	</a:t>
            </a:r>
            <a:r>
              <a:rPr dirty="0" sz="3000" spc="225">
                <a:solidFill>
                  <a:srgbClr val="FFFFFF"/>
                </a:solidFill>
                <a:latin typeface="Arial MT"/>
                <a:cs typeface="Arial MT"/>
              </a:rPr>
              <a:t>t</a:t>
            </a:r>
            <a:r>
              <a:rPr dirty="0" sz="3000">
                <a:solidFill>
                  <a:srgbClr val="FFFFFF"/>
                </a:solidFill>
                <a:latin typeface="Arial MT"/>
                <a:cs typeface="Arial MT"/>
              </a:rPr>
              <a:t>o	</a:t>
            </a:r>
            <a:r>
              <a:rPr dirty="0" sz="3000" spc="225">
                <a:solidFill>
                  <a:srgbClr val="FFFFFF"/>
                </a:solidFill>
                <a:latin typeface="Arial MT"/>
                <a:cs typeface="Arial MT"/>
              </a:rPr>
              <a:t>analys</a:t>
            </a:r>
            <a:r>
              <a:rPr dirty="0" sz="3000">
                <a:solidFill>
                  <a:srgbClr val="FFFFFF"/>
                </a:solidFill>
                <a:latin typeface="Arial MT"/>
                <a:cs typeface="Arial MT"/>
              </a:rPr>
              <a:t>e</a:t>
            </a:r>
            <a:endParaRPr sz="3000">
              <a:latin typeface="Arial MT"/>
              <a:cs typeface="Arial MT"/>
            </a:endParaRPr>
          </a:p>
        </p:txBody>
      </p:sp>
      <p:pic>
        <p:nvPicPr>
          <p:cNvPr id="11" name="object 11"/>
          <p:cNvPicPr/>
          <p:nvPr/>
        </p:nvPicPr>
        <p:blipFill>
          <a:blip r:embed="rId7" cstate="print"/>
          <a:stretch>
            <a:fillRect/>
          </a:stretch>
        </p:blipFill>
        <p:spPr>
          <a:xfrm>
            <a:off x="1662112" y="5843587"/>
            <a:ext cx="123825" cy="123824"/>
          </a:xfrm>
          <a:prstGeom prst="rect">
            <a:avLst/>
          </a:prstGeom>
        </p:spPr>
      </p:pic>
      <p:sp>
        <p:nvSpPr>
          <p:cNvPr id="12" name="object 12"/>
          <p:cNvSpPr txBox="1"/>
          <p:nvPr/>
        </p:nvSpPr>
        <p:spPr>
          <a:xfrm>
            <a:off x="2028824" y="5686424"/>
            <a:ext cx="8305800" cy="485775"/>
          </a:xfrm>
          <a:prstGeom prst="rect">
            <a:avLst/>
          </a:prstGeom>
          <a:solidFill>
            <a:srgbClr val="373737"/>
          </a:solidFill>
        </p:spPr>
        <p:txBody>
          <a:bodyPr wrap="square" lIns="0" tIns="15875" rIns="0" bIns="0" rtlCol="0" vert="horz">
            <a:spAutoFit/>
          </a:bodyPr>
          <a:lstStyle/>
          <a:p>
            <a:pPr marL="56515">
              <a:lnSpc>
                <a:spcPct val="100000"/>
              </a:lnSpc>
              <a:spcBef>
                <a:spcPts val="125"/>
              </a:spcBef>
            </a:pPr>
            <a:r>
              <a:rPr dirty="0" sz="2500" spc="-5">
                <a:solidFill>
                  <a:srgbClr val="FFFFFF"/>
                </a:solidFill>
                <a:latin typeface="Courier New"/>
                <a:cs typeface="Courier New"/>
              </a:rPr>
              <a:t>crash-ACCESS_VIOLATION_WRITE-0x7df491561122</a:t>
            </a:r>
            <a:endParaRPr sz="2500">
              <a:latin typeface="Courier New"/>
              <a:cs typeface="Courier New"/>
            </a:endParaRPr>
          </a:p>
        </p:txBody>
      </p:sp>
      <p:sp>
        <p:nvSpPr>
          <p:cNvPr id="13" name="object 13"/>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80822" y="293255"/>
                </a:lnTo>
                <a:lnTo>
                  <a:pt x="480822" y="102019"/>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33350" y="94869"/>
                </a:lnTo>
                <a:lnTo>
                  <a:pt x="133350"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sp>
        <p:nvSpPr>
          <p:cNvPr id="14" name="object 14"/>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0065" y="1482725"/>
            <a:ext cx="9862820" cy="482600"/>
          </a:xfrm>
          <a:prstGeom prst="rect">
            <a:avLst/>
          </a:prstGeom>
        </p:spPr>
        <p:txBody>
          <a:bodyPr wrap="square" lIns="0" tIns="12700" rIns="0" bIns="0" rtlCol="0" vert="horz">
            <a:spAutoFit/>
          </a:bodyPr>
          <a:lstStyle/>
          <a:p>
            <a:pPr marL="12700">
              <a:lnSpc>
                <a:spcPct val="100000"/>
              </a:lnSpc>
              <a:spcBef>
                <a:spcPts val="100"/>
              </a:spcBef>
            </a:pPr>
            <a:r>
              <a:rPr dirty="0" sz="3000" spc="60" b="1">
                <a:solidFill>
                  <a:srgbClr val="FFFFFF"/>
                </a:solidFill>
                <a:latin typeface="Arial"/>
                <a:cs typeface="Arial"/>
              </a:rPr>
              <a:t>crash-ACCESS_VIOLATION_WRITE-</a:t>
            </a:r>
            <a:r>
              <a:rPr dirty="0" sz="3000" spc="60" b="1">
                <a:solidFill>
                  <a:srgbClr val="52E12A"/>
                </a:solidFill>
                <a:latin typeface="Arial"/>
                <a:cs typeface="Arial"/>
              </a:rPr>
              <a:t>0x7df491561122</a:t>
            </a:r>
            <a:endParaRPr sz="3000">
              <a:latin typeface="Arial"/>
              <a:cs typeface="Arial"/>
            </a:endParaRPr>
          </a:p>
        </p:txBody>
      </p:sp>
      <p:sp>
        <p:nvSpPr>
          <p:cNvPr id="3" name="object 3"/>
          <p:cNvSpPr txBox="1"/>
          <p:nvPr/>
        </p:nvSpPr>
        <p:spPr>
          <a:xfrm>
            <a:off x="695870" y="2301875"/>
            <a:ext cx="5152390" cy="482600"/>
          </a:xfrm>
          <a:prstGeom prst="rect">
            <a:avLst/>
          </a:prstGeom>
        </p:spPr>
        <p:txBody>
          <a:bodyPr wrap="square" lIns="0" tIns="12700" rIns="0" bIns="0" rtlCol="0" vert="horz">
            <a:spAutoFit/>
          </a:bodyPr>
          <a:lstStyle/>
          <a:p>
            <a:pPr marL="12700">
              <a:lnSpc>
                <a:spcPct val="100000"/>
              </a:lnSpc>
              <a:spcBef>
                <a:spcPts val="100"/>
              </a:spcBef>
              <a:tabLst>
                <a:tab pos="1149985" algn="l"/>
                <a:tab pos="1616710" algn="l"/>
                <a:tab pos="2125980" algn="l"/>
              </a:tabLst>
            </a:pPr>
            <a:r>
              <a:rPr dirty="0" sz="3000" spc="225">
                <a:solidFill>
                  <a:srgbClr val="FFFFFF"/>
                </a:solidFill>
                <a:latin typeface="Arial MT"/>
                <a:cs typeface="Arial MT"/>
              </a:rPr>
              <a:t>Wha</a:t>
            </a:r>
            <a:r>
              <a:rPr dirty="0" sz="3000">
                <a:solidFill>
                  <a:srgbClr val="FFFFFF"/>
                </a:solidFill>
                <a:latin typeface="Arial MT"/>
                <a:cs typeface="Arial MT"/>
              </a:rPr>
              <a:t>t	</a:t>
            </a:r>
            <a:r>
              <a:rPr dirty="0" sz="3000" spc="225">
                <a:solidFill>
                  <a:srgbClr val="FFFFFF"/>
                </a:solidFill>
                <a:latin typeface="Arial MT"/>
                <a:cs typeface="Arial MT"/>
              </a:rPr>
              <a:t>i</a:t>
            </a:r>
            <a:r>
              <a:rPr dirty="0" sz="3000">
                <a:solidFill>
                  <a:srgbClr val="FFFFFF"/>
                </a:solidFill>
                <a:latin typeface="Arial MT"/>
                <a:cs typeface="Arial MT"/>
              </a:rPr>
              <a:t>s	</a:t>
            </a:r>
            <a:r>
              <a:rPr dirty="0" sz="3000" spc="225">
                <a:solidFill>
                  <a:srgbClr val="FFFFFF"/>
                </a:solidFill>
                <a:latin typeface="Arial MT"/>
                <a:cs typeface="Arial MT"/>
              </a:rPr>
              <a:t>a</a:t>
            </a:r>
            <a:r>
              <a:rPr dirty="0" sz="3000">
                <a:solidFill>
                  <a:srgbClr val="FFFFFF"/>
                </a:solidFill>
                <a:latin typeface="Arial MT"/>
                <a:cs typeface="Arial MT"/>
              </a:rPr>
              <a:t>t	</a:t>
            </a:r>
            <a:r>
              <a:rPr dirty="0" sz="2500" b="1">
                <a:solidFill>
                  <a:srgbClr val="33DB04"/>
                </a:solidFill>
                <a:latin typeface="Arial"/>
                <a:cs typeface="Arial"/>
              </a:rPr>
              <a:t>0</a:t>
            </a:r>
            <a:r>
              <a:rPr dirty="0" sz="2500" spc="-470" b="1">
                <a:solidFill>
                  <a:srgbClr val="33DB04"/>
                </a:solidFill>
                <a:latin typeface="Arial"/>
                <a:cs typeface="Arial"/>
              </a:rPr>
              <a:t> </a:t>
            </a:r>
            <a:r>
              <a:rPr dirty="0" sz="2500" b="1">
                <a:solidFill>
                  <a:srgbClr val="33DB04"/>
                </a:solidFill>
                <a:latin typeface="Arial"/>
                <a:cs typeface="Arial"/>
              </a:rPr>
              <a:t>x</a:t>
            </a:r>
            <a:r>
              <a:rPr dirty="0" sz="2500" spc="-470" b="1">
                <a:solidFill>
                  <a:srgbClr val="33DB04"/>
                </a:solidFill>
                <a:latin typeface="Arial"/>
                <a:cs typeface="Arial"/>
              </a:rPr>
              <a:t> </a:t>
            </a:r>
            <a:r>
              <a:rPr dirty="0" sz="2500" b="1">
                <a:solidFill>
                  <a:srgbClr val="33DB04"/>
                </a:solidFill>
                <a:latin typeface="Arial"/>
                <a:cs typeface="Arial"/>
              </a:rPr>
              <a:t>7</a:t>
            </a:r>
            <a:r>
              <a:rPr dirty="0" sz="2500" spc="-470" b="1">
                <a:solidFill>
                  <a:srgbClr val="33DB04"/>
                </a:solidFill>
                <a:latin typeface="Arial"/>
                <a:cs typeface="Arial"/>
              </a:rPr>
              <a:t> </a:t>
            </a:r>
            <a:r>
              <a:rPr dirty="0" sz="2500" spc="220" b="1">
                <a:solidFill>
                  <a:srgbClr val="33DB04"/>
                </a:solidFill>
                <a:latin typeface="Arial"/>
                <a:cs typeface="Arial"/>
              </a:rPr>
              <a:t>d</a:t>
            </a:r>
            <a:r>
              <a:rPr dirty="0" sz="2500" b="1">
                <a:solidFill>
                  <a:srgbClr val="33DB04"/>
                </a:solidFill>
                <a:latin typeface="Arial"/>
                <a:cs typeface="Arial"/>
              </a:rPr>
              <a:t>f</a:t>
            </a:r>
            <a:r>
              <a:rPr dirty="0" sz="2500" spc="-470" b="1">
                <a:solidFill>
                  <a:srgbClr val="33DB04"/>
                </a:solidFill>
                <a:latin typeface="Arial"/>
                <a:cs typeface="Arial"/>
              </a:rPr>
              <a:t> </a:t>
            </a:r>
            <a:r>
              <a:rPr dirty="0" sz="2500" spc="220" b="1">
                <a:solidFill>
                  <a:srgbClr val="33DB04"/>
                </a:solidFill>
                <a:latin typeface="Arial"/>
                <a:cs typeface="Arial"/>
              </a:rPr>
              <a:t>49156</a:t>
            </a:r>
            <a:r>
              <a:rPr dirty="0" sz="2500" spc="85" b="1">
                <a:solidFill>
                  <a:srgbClr val="33DB04"/>
                </a:solidFill>
                <a:latin typeface="Arial"/>
                <a:cs typeface="Arial"/>
              </a:rPr>
              <a:t>1</a:t>
            </a:r>
            <a:r>
              <a:rPr dirty="0" sz="2500" spc="220" b="1">
                <a:solidFill>
                  <a:srgbClr val="33DB04"/>
                </a:solidFill>
                <a:latin typeface="Arial"/>
                <a:cs typeface="Arial"/>
              </a:rPr>
              <a:t>12</a:t>
            </a:r>
            <a:r>
              <a:rPr dirty="0" sz="2500" b="1">
                <a:solidFill>
                  <a:srgbClr val="33DB04"/>
                </a:solidFill>
                <a:latin typeface="Arial"/>
                <a:cs typeface="Arial"/>
              </a:rPr>
              <a:t>2</a:t>
            </a:r>
            <a:r>
              <a:rPr dirty="0" sz="2500" spc="-475" b="1">
                <a:solidFill>
                  <a:srgbClr val="33DB04"/>
                </a:solidFill>
                <a:latin typeface="Arial"/>
                <a:cs typeface="Arial"/>
              </a:rPr>
              <a:t> </a:t>
            </a:r>
            <a:r>
              <a:rPr dirty="0" sz="3000">
                <a:solidFill>
                  <a:srgbClr val="FFFFFF"/>
                </a:solidFill>
                <a:latin typeface="Arial MT"/>
                <a:cs typeface="Arial MT"/>
              </a:rPr>
              <a:t>?</a:t>
            </a:r>
            <a:endParaRPr sz="3000">
              <a:latin typeface="Arial MT"/>
              <a:cs typeface="Arial MT"/>
            </a:endParaRPr>
          </a:p>
        </p:txBody>
      </p:sp>
      <p:pic>
        <p:nvPicPr>
          <p:cNvPr id="4" name="object 4"/>
          <p:cNvPicPr/>
          <p:nvPr/>
        </p:nvPicPr>
        <p:blipFill>
          <a:blip r:embed="rId2" cstate="print"/>
          <a:stretch>
            <a:fillRect/>
          </a:stretch>
        </p:blipFill>
        <p:spPr>
          <a:xfrm>
            <a:off x="904875" y="2971799"/>
            <a:ext cx="4762499" cy="2276474"/>
          </a:xfrm>
          <a:prstGeom prst="rect">
            <a:avLst/>
          </a:prstGeom>
        </p:spPr>
      </p:pic>
      <p:pic>
        <p:nvPicPr>
          <p:cNvPr id="5" name="object 5"/>
          <p:cNvPicPr/>
          <p:nvPr/>
        </p:nvPicPr>
        <p:blipFill>
          <a:blip r:embed="rId3" cstate="print"/>
          <a:stretch>
            <a:fillRect/>
          </a:stretch>
        </p:blipFill>
        <p:spPr>
          <a:xfrm>
            <a:off x="752474" y="5753099"/>
            <a:ext cx="114300" cy="114299"/>
          </a:xfrm>
          <a:prstGeom prst="rect">
            <a:avLst/>
          </a:prstGeom>
        </p:spPr>
      </p:pic>
      <p:sp>
        <p:nvSpPr>
          <p:cNvPr id="6" name="object 6"/>
          <p:cNvSpPr txBox="1"/>
          <p:nvPr/>
        </p:nvSpPr>
        <p:spPr>
          <a:xfrm>
            <a:off x="1035050" y="5530849"/>
            <a:ext cx="4636770" cy="482600"/>
          </a:xfrm>
          <a:prstGeom prst="rect">
            <a:avLst/>
          </a:prstGeom>
        </p:spPr>
        <p:txBody>
          <a:bodyPr wrap="square" lIns="0" tIns="12700" rIns="0" bIns="0" rtlCol="0" vert="horz">
            <a:spAutoFit/>
          </a:bodyPr>
          <a:lstStyle/>
          <a:p>
            <a:pPr marL="12700">
              <a:lnSpc>
                <a:spcPct val="100000"/>
              </a:lnSpc>
              <a:spcBef>
                <a:spcPts val="100"/>
              </a:spcBef>
              <a:tabLst>
                <a:tab pos="1597025" algn="l"/>
                <a:tab pos="2084705" algn="l"/>
                <a:tab pos="2834640" algn="l"/>
                <a:tab pos="4036695" algn="l"/>
              </a:tabLst>
            </a:pPr>
            <a:r>
              <a:rPr dirty="0" sz="3000" spc="225">
                <a:solidFill>
                  <a:srgbClr val="FFFFFF"/>
                </a:solidFill>
                <a:latin typeface="Arial MT"/>
                <a:cs typeface="Arial MT"/>
              </a:rPr>
              <a:t>nothin</a:t>
            </a:r>
            <a:r>
              <a:rPr dirty="0" sz="3000">
                <a:solidFill>
                  <a:srgbClr val="FFFFFF"/>
                </a:solidFill>
                <a:latin typeface="Arial MT"/>
                <a:cs typeface="Arial MT"/>
              </a:rPr>
              <a:t>g	</a:t>
            </a:r>
            <a:r>
              <a:rPr dirty="0" sz="3000" spc="225">
                <a:solidFill>
                  <a:srgbClr val="FFFFFF"/>
                </a:solidFill>
                <a:latin typeface="Arial MT"/>
                <a:cs typeface="Arial MT"/>
              </a:rPr>
              <a:t>i</a:t>
            </a:r>
            <a:r>
              <a:rPr dirty="0" sz="3000">
                <a:solidFill>
                  <a:srgbClr val="FFFFFF"/>
                </a:solidFill>
                <a:latin typeface="Arial MT"/>
                <a:cs typeface="Arial MT"/>
              </a:rPr>
              <a:t>n	</a:t>
            </a:r>
            <a:r>
              <a:rPr dirty="0" sz="3000" spc="225">
                <a:solidFill>
                  <a:srgbClr val="FFFFFF"/>
                </a:solidFill>
                <a:latin typeface="Arial MT"/>
                <a:cs typeface="Arial MT"/>
              </a:rPr>
              <a:t>th</a:t>
            </a:r>
            <a:r>
              <a:rPr dirty="0" sz="3000">
                <a:solidFill>
                  <a:srgbClr val="FFFFFF"/>
                </a:solidFill>
                <a:latin typeface="Arial MT"/>
                <a:cs typeface="Arial MT"/>
              </a:rPr>
              <a:t>e	</a:t>
            </a:r>
            <a:r>
              <a:rPr dirty="0" sz="3000" spc="225">
                <a:solidFill>
                  <a:srgbClr val="FFFFFF"/>
                </a:solidFill>
                <a:latin typeface="Arial MT"/>
                <a:cs typeface="Arial MT"/>
              </a:rPr>
              <a:t>dum</a:t>
            </a:r>
            <a:r>
              <a:rPr dirty="0" sz="3000">
                <a:solidFill>
                  <a:srgbClr val="FFFFFF"/>
                </a:solidFill>
                <a:latin typeface="Arial MT"/>
                <a:cs typeface="Arial MT"/>
              </a:rPr>
              <a:t>p	</a:t>
            </a:r>
            <a:r>
              <a:rPr dirty="0" sz="3000" spc="225">
                <a:solidFill>
                  <a:srgbClr val="FFFFFF"/>
                </a:solidFill>
                <a:latin typeface="Arial MT"/>
                <a:cs typeface="Arial MT"/>
              </a:rPr>
              <a:t>?!</a:t>
            </a:r>
            <a:r>
              <a:rPr dirty="0" sz="3000">
                <a:solidFill>
                  <a:srgbClr val="FFFFFF"/>
                </a:solidFill>
                <a:latin typeface="Arial MT"/>
                <a:cs typeface="Arial MT"/>
              </a:rPr>
              <a:t>?</a:t>
            </a:r>
            <a:endParaRPr sz="3000">
              <a:latin typeface="Arial MT"/>
              <a:cs typeface="Arial MT"/>
            </a:endParaRPr>
          </a:p>
        </p:txBody>
      </p:sp>
      <p:pic>
        <p:nvPicPr>
          <p:cNvPr id="7" name="object 7"/>
          <p:cNvPicPr/>
          <p:nvPr/>
        </p:nvPicPr>
        <p:blipFill>
          <a:blip r:embed="rId3" cstate="print"/>
          <a:stretch>
            <a:fillRect/>
          </a:stretch>
        </p:blipFill>
        <p:spPr>
          <a:xfrm>
            <a:off x="6372223" y="2524124"/>
            <a:ext cx="114300" cy="114299"/>
          </a:xfrm>
          <a:prstGeom prst="rect">
            <a:avLst/>
          </a:prstGeom>
        </p:spPr>
      </p:pic>
      <p:pic>
        <p:nvPicPr>
          <p:cNvPr id="8" name="object 8"/>
          <p:cNvPicPr/>
          <p:nvPr/>
        </p:nvPicPr>
        <p:blipFill>
          <a:blip r:embed="rId4" cstate="print"/>
          <a:stretch>
            <a:fillRect/>
          </a:stretch>
        </p:blipFill>
        <p:spPr>
          <a:xfrm>
            <a:off x="6748461" y="3052762"/>
            <a:ext cx="123825" cy="123824"/>
          </a:xfrm>
          <a:prstGeom prst="rect">
            <a:avLst/>
          </a:prstGeom>
        </p:spPr>
      </p:pic>
      <p:grpSp>
        <p:nvGrpSpPr>
          <p:cNvPr id="9" name="object 9"/>
          <p:cNvGrpSpPr/>
          <p:nvPr/>
        </p:nvGrpSpPr>
        <p:grpSpPr>
          <a:xfrm>
            <a:off x="7063382" y="2843807"/>
            <a:ext cx="447040" cy="447040"/>
            <a:chOff x="7063382" y="2843807"/>
            <a:chExt cx="447040" cy="447040"/>
          </a:xfrm>
        </p:grpSpPr>
        <p:pic>
          <p:nvPicPr>
            <p:cNvPr id="10" name="object 10"/>
            <p:cNvPicPr/>
            <p:nvPr/>
          </p:nvPicPr>
          <p:blipFill>
            <a:blip r:embed="rId5" cstate="print"/>
            <a:stretch>
              <a:fillRect/>
            </a:stretch>
          </p:blipFill>
          <p:spPr>
            <a:xfrm>
              <a:off x="7063382" y="2843807"/>
              <a:ext cx="446484" cy="446484"/>
            </a:xfrm>
            <a:prstGeom prst="rect">
              <a:avLst/>
            </a:prstGeom>
          </p:spPr>
        </p:pic>
        <p:sp>
          <p:nvSpPr>
            <p:cNvPr id="11" name="object 11"/>
            <p:cNvSpPr/>
            <p:nvPr/>
          </p:nvSpPr>
          <p:spPr>
            <a:xfrm>
              <a:off x="7063382" y="2843807"/>
              <a:ext cx="447040" cy="447040"/>
            </a:xfrm>
            <a:custGeom>
              <a:avLst/>
              <a:gdLst/>
              <a:ahLst/>
              <a:cxnLst/>
              <a:rect l="l" t="t" r="r" b="b"/>
              <a:pathLst>
                <a:path w="447040" h="447039">
                  <a:moveTo>
                    <a:pt x="416718" y="446484"/>
                  </a:moveTo>
                  <a:lnTo>
                    <a:pt x="29765" y="446484"/>
                  </a:lnTo>
                  <a:lnTo>
                    <a:pt x="18208" y="444135"/>
                  </a:lnTo>
                  <a:lnTo>
                    <a:pt x="8743" y="437740"/>
                  </a:lnTo>
                  <a:lnTo>
                    <a:pt x="2348" y="428276"/>
                  </a:lnTo>
                  <a:lnTo>
                    <a:pt x="0" y="416718"/>
                  </a:lnTo>
                  <a:lnTo>
                    <a:pt x="0" y="29765"/>
                  </a:lnTo>
                  <a:lnTo>
                    <a:pt x="2348" y="18208"/>
                  </a:lnTo>
                  <a:lnTo>
                    <a:pt x="8743" y="8743"/>
                  </a:lnTo>
                  <a:lnTo>
                    <a:pt x="18208" y="2348"/>
                  </a:lnTo>
                  <a:lnTo>
                    <a:pt x="29765" y="0"/>
                  </a:lnTo>
                  <a:lnTo>
                    <a:pt x="416718" y="0"/>
                  </a:lnTo>
                  <a:lnTo>
                    <a:pt x="428276" y="2348"/>
                  </a:lnTo>
                  <a:lnTo>
                    <a:pt x="437740" y="8743"/>
                  </a:lnTo>
                  <a:lnTo>
                    <a:pt x="439374" y="11162"/>
                  </a:lnTo>
                  <a:lnTo>
                    <a:pt x="29765" y="11162"/>
                  </a:lnTo>
                  <a:lnTo>
                    <a:pt x="22463" y="12603"/>
                  </a:lnTo>
                  <a:lnTo>
                    <a:pt x="16557" y="16557"/>
                  </a:lnTo>
                  <a:lnTo>
                    <a:pt x="12603" y="22463"/>
                  </a:lnTo>
                  <a:lnTo>
                    <a:pt x="11162" y="29765"/>
                  </a:lnTo>
                  <a:lnTo>
                    <a:pt x="11162" y="416718"/>
                  </a:lnTo>
                  <a:lnTo>
                    <a:pt x="12603" y="424020"/>
                  </a:lnTo>
                  <a:lnTo>
                    <a:pt x="16557" y="429927"/>
                  </a:lnTo>
                  <a:lnTo>
                    <a:pt x="22463" y="433880"/>
                  </a:lnTo>
                  <a:lnTo>
                    <a:pt x="29765" y="435322"/>
                  </a:lnTo>
                  <a:lnTo>
                    <a:pt x="439374" y="435322"/>
                  </a:lnTo>
                  <a:lnTo>
                    <a:pt x="437740" y="437740"/>
                  </a:lnTo>
                  <a:lnTo>
                    <a:pt x="428276" y="444135"/>
                  </a:lnTo>
                  <a:lnTo>
                    <a:pt x="416718" y="446484"/>
                  </a:lnTo>
                  <a:close/>
                </a:path>
                <a:path w="447040" h="447039">
                  <a:moveTo>
                    <a:pt x="439374" y="435322"/>
                  </a:moveTo>
                  <a:lnTo>
                    <a:pt x="416718" y="435322"/>
                  </a:lnTo>
                  <a:lnTo>
                    <a:pt x="424020" y="433880"/>
                  </a:lnTo>
                  <a:lnTo>
                    <a:pt x="429927" y="429927"/>
                  </a:lnTo>
                  <a:lnTo>
                    <a:pt x="433880" y="424020"/>
                  </a:lnTo>
                  <a:lnTo>
                    <a:pt x="435322" y="416718"/>
                  </a:lnTo>
                  <a:lnTo>
                    <a:pt x="435322" y="29765"/>
                  </a:lnTo>
                  <a:lnTo>
                    <a:pt x="433880" y="22463"/>
                  </a:lnTo>
                  <a:lnTo>
                    <a:pt x="429927" y="16557"/>
                  </a:lnTo>
                  <a:lnTo>
                    <a:pt x="424020" y="12603"/>
                  </a:lnTo>
                  <a:lnTo>
                    <a:pt x="416718" y="11162"/>
                  </a:lnTo>
                  <a:lnTo>
                    <a:pt x="439374" y="11162"/>
                  </a:lnTo>
                  <a:lnTo>
                    <a:pt x="444135" y="18208"/>
                  </a:lnTo>
                  <a:lnTo>
                    <a:pt x="446484" y="29765"/>
                  </a:lnTo>
                  <a:lnTo>
                    <a:pt x="446484" y="416718"/>
                  </a:lnTo>
                  <a:lnTo>
                    <a:pt x="444135" y="428276"/>
                  </a:lnTo>
                  <a:lnTo>
                    <a:pt x="439374" y="435322"/>
                  </a:lnTo>
                  <a:close/>
                </a:path>
              </a:pathLst>
            </a:custGeom>
            <a:solidFill>
              <a:srgbClr val="414141">
                <a:alpha val="19999"/>
              </a:srgbClr>
            </a:solidFill>
          </p:spPr>
          <p:txBody>
            <a:bodyPr wrap="square" lIns="0" tIns="0" rIns="0" bIns="0" rtlCol="0"/>
            <a:lstStyle/>
            <a:p/>
          </p:txBody>
        </p:sp>
        <p:pic>
          <p:nvPicPr>
            <p:cNvPr id="12" name="object 12"/>
            <p:cNvPicPr/>
            <p:nvPr/>
          </p:nvPicPr>
          <p:blipFill>
            <a:blip r:embed="rId6" cstate="print"/>
            <a:stretch>
              <a:fillRect/>
            </a:stretch>
          </p:blipFill>
          <p:spPr>
            <a:xfrm>
              <a:off x="7117542" y="2898222"/>
              <a:ext cx="337909" cy="338118"/>
            </a:xfrm>
            <a:prstGeom prst="rect">
              <a:avLst/>
            </a:prstGeom>
          </p:spPr>
        </p:pic>
        <p:sp>
          <p:nvSpPr>
            <p:cNvPr id="13" name="object 13"/>
            <p:cNvSpPr/>
            <p:nvPr/>
          </p:nvSpPr>
          <p:spPr>
            <a:xfrm>
              <a:off x="7117542" y="2897757"/>
              <a:ext cx="338455" cy="339090"/>
            </a:xfrm>
            <a:custGeom>
              <a:avLst/>
              <a:gdLst/>
              <a:ahLst/>
              <a:cxnLst/>
              <a:rect l="l" t="t" r="r" b="b"/>
              <a:pathLst>
                <a:path w="338454" h="339089">
                  <a:moveTo>
                    <a:pt x="113302" y="234404"/>
                  </a:moveTo>
                  <a:lnTo>
                    <a:pt x="102482" y="234404"/>
                  </a:lnTo>
                  <a:lnTo>
                    <a:pt x="278099" y="12650"/>
                  </a:lnTo>
                  <a:lnTo>
                    <a:pt x="283639" y="7220"/>
                  </a:lnTo>
                  <a:lnTo>
                    <a:pt x="290052" y="3255"/>
                  </a:lnTo>
                  <a:lnTo>
                    <a:pt x="297092" y="825"/>
                  </a:lnTo>
                  <a:lnTo>
                    <a:pt x="304516" y="0"/>
                  </a:lnTo>
                  <a:lnTo>
                    <a:pt x="311957" y="0"/>
                  </a:lnTo>
                  <a:lnTo>
                    <a:pt x="319399" y="2604"/>
                  </a:lnTo>
                  <a:lnTo>
                    <a:pt x="325724" y="7441"/>
                  </a:lnTo>
                  <a:lnTo>
                    <a:pt x="326678" y="8557"/>
                  </a:lnTo>
                  <a:lnTo>
                    <a:pt x="304516" y="8557"/>
                  </a:lnTo>
                  <a:lnTo>
                    <a:pt x="296702" y="8557"/>
                  </a:lnTo>
                  <a:lnTo>
                    <a:pt x="289261" y="11906"/>
                  </a:lnTo>
                  <a:lnTo>
                    <a:pt x="284424" y="18231"/>
                  </a:lnTo>
                  <a:lnTo>
                    <a:pt x="113302" y="234404"/>
                  </a:lnTo>
                  <a:close/>
                </a:path>
                <a:path w="338454" h="339089">
                  <a:moveTo>
                    <a:pt x="112478" y="330398"/>
                  </a:moveTo>
                  <a:lnTo>
                    <a:pt x="97645" y="330398"/>
                  </a:lnTo>
                  <a:lnTo>
                    <a:pt x="105086" y="326677"/>
                  </a:lnTo>
                  <a:lnTo>
                    <a:pt x="109923" y="320724"/>
                  </a:lnTo>
                  <a:lnTo>
                    <a:pt x="276554" y="110121"/>
                  </a:lnTo>
                  <a:lnTo>
                    <a:pt x="328328" y="44648"/>
                  </a:lnTo>
                  <a:lnTo>
                    <a:pt x="330189" y="37951"/>
                  </a:lnTo>
                  <a:lnTo>
                    <a:pt x="328700" y="24556"/>
                  </a:lnTo>
                  <a:lnTo>
                    <a:pt x="325352" y="18231"/>
                  </a:lnTo>
                  <a:lnTo>
                    <a:pt x="320143" y="14138"/>
                  </a:lnTo>
                  <a:lnTo>
                    <a:pt x="315678" y="10417"/>
                  </a:lnTo>
                  <a:lnTo>
                    <a:pt x="310097" y="8557"/>
                  </a:lnTo>
                  <a:lnTo>
                    <a:pt x="326678" y="8557"/>
                  </a:lnTo>
                  <a:lnTo>
                    <a:pt x="334497" y="17708"/>
                  </a:lnTo>
                  <a:lnTo>
                    <a:pt x="338421" y="30137"/>
                  </a:lnTo>
                  <a:lnTo>
                    <a:pt x="337392" y="43125"/>
                  </a:lnTo>
                  <a:lnTo>
                    <a:pt x="331305" y="55066"/>
                  </a:lnTo>
                  <a:lnTo>
                    <a:pt x="116992" y="325933"/>
                  </a:lnTo>
                  <a:lnTo>
                    <a:pt x="112478" y="330398"/>
                  </a:lnTo>
                  <a:close/>
                </a:path>
                <a:path w="338454" h="339089">
                  <a:moveTo>
                    <a:pt x="90575" y="338583"/>
                  </a:moveTo>
                  <a:lnTo>
                    <a:pt x="86483" y="338583"/>
                  </a:lnTo>
                  <a:lnTo>
                    <a:pt x="84622" y="338211"/>
                  </a:lnTo>
                  <a:lnTo>
                    <a:pt x="1651" y="146223"/>
                  </a:lnTo>
                  <a:lnTo>
                    <a:pt x="0" y="132840"/>
                  </a:lnTo>
                  <a:lnTo>
                    <a:pt x="3511" y="120364"/>
                  </a:lnTo>
                  <a:lnTo>
                    <a:pt x="11487" y="110121"/>
                  </a:lnTo>
                  <a:lnTo>
                    <a:pt x="23231" y="103435"/>
                  </a:lnTo>
                  <a:lnTo>
                    <a:pt x="26951" y="102319"/>
                  </a:lnTo>
                  <a:lnTo>
                    <a:pt x="30300" y="101575"/>
                  </a:lnTo>
                  <a:lnTo>
                    <a:pt x="34021" y="101575"/>
                  </a:lnTo>
                  <a:lnTo>
                    <a:pt x="44305" y="103191"/>
                  </a:lnTo>
                  <a:lnTo>
                    <a:pt x="53508" y="107807"/>
                  </a:lnTo>
                  <a:lnTo>
                    <a:pt x="55895" y="110132"/>
                  </a:lnTo>
                  <a:lnTo>
                    <a:pt x="30672" y="110132"/>
                  </a:lnTo>
                  <a:lnTo>
                    <a:pt x="25463" y="111621"/>
                  </a:lnTo>
                  <a:lnTo>
                    <a:pt x="16685" y="116620"/>
                  </a:lnTo>
                  <a:lnTo>
                    <a:pt x="10766" y="124271"/>
                  </a:lnTo>
                  <a:lnTo>
                    <a:pt x="8197" y="133596"/>
                  </a:lnTo>
                  <a:lnTo>
                    <a:pt x="9464" y="143619"/>
                  </a:lnTo>
                  <a:lnTo>
                    <a:pt x="65647" y="312911"/>
                  </a:lnTo>
                  <a:lnTo>
                    <a:pt x="86855" y="330398"/>
                  </a:lnTo>
                  <a:lnTo>
                    <a:pt x="112478" y="330398"/>
                  </a:lnTo>
                  <a:lnTo>
                    <a:pt x="111661" y="331206"/>
                  </a:lnTo>
                  <a:lnTo>
                    <a:pt x="105319" y="335188"/>
                  </a:lnTo>
                  <a:lnTo>
                    <a:pt x="98209" y="337706"/>
                  </a:lnTo>
                  <a:lnTo>
                    <a:pt x="90575" y="338583"/>
                  </a:lnTo>
                  <a:close/>
                </a:path>
                <a:path w="338454" h="339089">
                  <a:moveTo>
                    <a:pt x="105086" y="242961"/>
                  </a:moveTo>
                  <a:lnTo>
                    <a:pt x="100993" y="242961"/>
                  </a:lnTo>
                  <a:lnTo>
                    <a:pt x="97645" y="242589"/>
                  </a:lnTo>
                  <a:lnTo>
                    <a:pt x="95412" y="240357"/>
                  </a:lnTo>
                  <a:lnTo>
                    <a:pt x="94296" y="237380"/>
                  </a:lnTo>
                  <a:lnTo>
                    <a:pt x="57833" y="127620"/>
                  </a:lnTo>
                  <a:lnTo>
                    <a:pt x="54002" y="120492"/>
                  </a:lnTo>
                  <a:lnTo>
                    <a:pt x="48392" y="114969"/>
                  </a:lnTo>
                  <a:lnTo>
                    <a:pt x="41456" y="111400"/>
                  </a:lnTo>
                  <a:lnTo>
                    <a:pt x="33649" y="110132"/>
                  </a:lnTo>
                  <a:lnTo>
                    <a:pt x="55895" y="110132"/>
                  </a:lnTo>
                  <a:lnTo>
                    <a:pt x="60967" y="115074"/>
                  </a:lnTo>
                  <a:lnTo>
                    <a:pt x="66019" y="124643"/>
                  </a:lnTo>
                  <a:lnTo>
                    <a:pt x="102482" y="234404"/>
                  </a:lnTo>
                  <a:lnTo>
                    <a:pt x="113302" y="234404"/>
                  </a:lnTo>
                  <a:lnTo>
                    <a:pt x="109179" y="239613"/>
                  </a:lnTo>
                  <a:lnTo>
                    <a:pt x="107319" y="241845"/>
                  </a:lnTo>
                  <a:lnTo>
                    <a:pt x="105086" y="242961"/>
                  </a:lnTo>
                  <a:close/>
                </a:path>
              </a:pathLst>
            </a:custGeom>
            <a:solidFill>
              <a:srgbClr val="414141">
                <a:alpha val="19999"/>
              </a:srgbClr>
            </a:solidFill>
          </p:spPr>
          <p:txBody>
            <a:bodyPr wrap="square" lIns="0" tIns="0" rIns="0" bIns="0" rtlCol="0"/>
            <a:lstStyle/>
            <a:p/>
          </p:txBody>
        </p:sp>
      </p:grpSp>
      <p:pic>
        <p:nvPicPr>
          <p:cNvPr id="14" name="object 14"/>
          <p:cNvPicPr/>
          <p:nvPr/>
        </p:nvPicPr>
        <p:blipFill>
          <a:blip r:embed="rId7" cstate="print"/>
          <a:stretch>
            <a:fillRect/>
          </a:stretch>
        </p:blipFill>
        <p:spPr>
          <a:xfrm>
            <a:off x="6748461" y="3586162"/>
            <a:ext cx="123825" cy="123824"/>
          </a:xfrm>
          <a:prstGeom prst="rect">
            <a:avLst/>
          </a:prstGeom>
        </p:spPr>
      </p:pic>
      <p:grpSp>
        <p:nvGrpSpPr>
          <p:cNvPr id="15" name="object 15"/>
          <p:cNvGrpSpPr/>
          <p:nvPr/>
        </p:nvGrpSpPr>
        <p:grpSpPr>
          <a:xfrm>
            <a:off x="7063354" y="3377179"/>
            <a:ext cx="447040" cy="447040"/>
            <a:chOff x="7063354" y="3377179"/>
            <a:chExt cx="447040" cy="447040"/>
          </a:xfrm>
        </p:grpSpPr>
        <p:pic>
          <p:nvPicPr>
            <p:cNvPr id="16" name="object 16"/>
            <p:cNvPicPr/>
            <p:nvPr/>
          </p:nvPicPr>
          <p:blipFill>
            <a:blip r:embed="rId8" cstate="print"/>
            <a:stretch>
              <a:fillRect/>
            </a:stretch>
          </p:blipFill>
          <p:spPr>
            <a:xfrm>
              <a:off x="7063354" y="3377179"/>
              <a:ext cx="446521" cy="446502"/>
            </a:xfrm>
            <a:prstGeom prst="rect">
              <a:avLst/>
            </a:prstGeom>
          </p:spPr>
        </p:pic>
        <p:sp>
          <p:nvSpPr>
            <p:cNvPr id="17" name="object 17"/>
            <p:cNvSpPr/>
            <p:nvPr/>
          </p:nvSpPr>
          <p:spPr>
            <a:xfrm>
              <a:off x="7063354" y="3377207"/>
              <a:ext cx="447040" cy="447040"/>
            </a:xfrm>
            <a:custGeom>
              <a:avLst/>
              <a:gdLst/>
              <a:ahLst/>
              <a:cxnLst/>
              <a:rect l="l" t="t" r="r" b="b"/>
              <a:pathLst>
                <a:path w="447040" h="447039">
                  <a:moveTo>
                    <a:pt x="242180" y="157162"/>
                  </a:moveTo>
                  <a:lnTo>
                    <a:pt x="225204" y="157162"/>
                  </a:lnTo>
                  <a:lnTo>
                    <a:pt x="227102" y="156418"/>
                  </a:lnTo>
                  <a:lnTo>
                    <a:pt x="370655" y="13022"/>
                  </a:lnTo>
                  <a:lnTo>
                    <a:pt x="377608" y="7330"/>
                  </a:lnTo>
                  <a:lnTo>
                    <a:pt x="385327" y="3260"/>
                  </a:lnTo>
                  <a:lnTo>
                    <a:pt x="393559" y="815"/>
                  </a:lnTo>
                  <a:lnTo>
                    <a:pt x="402049" y="0"/>
                  </a:lnTo>
                  <a:lnTo>
                    <a:pt x="410546" y="816"/>
                  </a:lnTo>
                  <a:lnTo>
                    <a:pt x="418788" y="3264"/>
                  </a:lnTo>
                  <a:lnTo>
                    <a:pt x="426521" y="7346"/>
                  </a:lnTo>
                  <a:lnTo>
                    <a:pt x="431220" y="11199"/>
                  </a:lnTo>
                  <a:lnTo>
                    <a:pt x="402049" y="11199"/>
                  </a:lnTo>
                  <a:lnTo>
                    <a:pt x="395502" y="11838"/>
                  </a:lnTo>
                  <a:lnTo>
                    <a:pt x="389297" y="13720"/>
                  </a:lnTo>
                  <a:lnTo>
                    <a:pt x="383580" y="16787"/>
                  </a:lnTo>
                  <a:lnTo>
                    <a:pt x="378497" y="20984"/>
                  </a:lnTo>
                  <a:lnTo>
                    <a:pt x="242180" y="157162"/>
                  </a:lnTo>
                  <a:close/>
                </a:path>
                <a:path w="447040" h="447039">
                  <a:moveTo>
                    <a:pt x="44490" y="446447"/>
                  </a:moveTo>
                  <a:lnTo>
                    <a:pt x="3276" y="418613"/>
                  </a:lnTo>
                  <a:lnTo>
                    <a:pt x="21" y="401803"/>
                  </a:lnTo>
                  <a:lnTo>
                    <a:pt x="3276" y="385020"/>
                  </a:lnTo>
                  <a:lnTo>
                    <a:pt x="13050" y="370247"/>
                  </a:lnTo>
                  <a:lnTo>
                    <a:pt x="157822" y="225623"/>
                  </a:lnTo>
                  <a:lnTo>
                    <a:pt x="157897" y="220823"/>
                  </a:lnTo>
                  <a:lnTo>
                    <a:pt x="13087" y="75902"/>
                  </a:lnTo>
                  <a:lnTo>
                    <a:pt x="3271" y="61190"/>
                  </a:lnTo>
                  <a:lnTo>
                    <a:pt x="0" y="44462"/>
                  </a:lnTo>
                  <a:lnTo>
                    <a:pt x="3271" y="27734"/>
                  </a:lnTo>
                  <a:lnTo>
                    <a:pt x="36151" y="815"/>
                  </a:lnTo>
                  <a:lnTo>
                    <a:pt x="44676" y="0"/>
                  </a:lnTo>
                  <a:lnTo>
                    <a:pt x="53203" y="816"/>
                  </a:lnTo>
                  <a:lnTo>
                    <a:pt x="61484" y="3264"/>
                  </a:lnTo>
                  <a:lnTo>
                    <a:pt x="69266" y="7346"/>
                  </a:lnTo>
                  <a:lnTo>
                    <a:pt x="73971" y="11162"/>
                  </a:lnTo>
                  <a:lnTo>
                    <a:pt x="44676" y="11162"/>
                  </a:lnTo>
                  <a:lnTo>
                    <a:pt x="38079" y="11801"/>
                  </a:lnTo>
                  <a:lnTo>
                    <a:pt x="11190" y="44462"/>
                  </a:lnTo>
                  <a:lnTo>
                    <a:pt x="11829" y="51009"/>
                  </a:lnTo>
                  <a:lnTo>
                    <a:pt x="13710" y="57215"/>
                  </a:lnTo>
                  <a:lnTo>
                    <a:pt x="16778" y="62932"/>
                  </a:lnTo>
                  <a:lnTo>
                    <a:pt x="20975" y="68014"/>
                  </a:lnTo>
                  <a:lnTo>
                    <a:pt x="162845" y="210033"/>
                  </a:lnTo>
                  <a:lnTo>
                    <a:pt x="166927" y="216184"/>
                  </a:lnTo>
                  <a:lnTo>
                    <a:pt x="168287" y="223186"/>
                  </a:lnTo>
                  <a:lnTo>
                    <a:pt x="166927" y="230188"/>
                  </a:lnTo>
                  <a:lnTo>
                    <a:pt x="162845" y="236339"/>
                  </a:lnTo>
                  <a:lnTo>
                    <a:pt x="20901" y="378135"/>
                  </a:lnTo>
                  <a:lnTo>
                    <a:pt x="13597" y="389193"/>
                  </a:lnTo>
                  <a:lnTo>
                    <a:pt x="26020" y="429697"/>
                  </a:lnTo>
                  <a:lnTo>
                    <a:pt x="44490" y="435285"/>
                  </a:lnTo>
                  <a:lnTo>
                    <a:pt x="73615" y="435285"/>
                  </a:lnTo>
                  <a:lnTo>
                    <a:pt x="68931" y="439116"/>
                  </a:lnTo>
                  <a:lnTo>
                    <a:pt x="61213" y="443186"/>
                  </a:lnTo>
                  <a:lnTo>
                    <a:pt x="52980" y="445631"/>
                  </a:lnTo>
                  <a:lnTo>
                    <a:pt x="44490" y="446447"/>
                  </a:lnTo>
                  <a:close/>
                </a:path>
                <a:path w="447040" h="447039">
                  <a:moveTo>
                    <a:pt x="228255" y="168324"/>
                  </a:moveTo>
                  <a:lnTo>
                    <a:pt x="218321" y="168324"/>
                  </a:lnTo>
                  <a:lnTo>
                    <a:pt x="213633" y="166389"/>
                  </a:lnTo>
                  <a:lnTo>
                    <a:pt x="68339" y="20910"/>
                  </a:lnTo>
                  <a:lnTo>
                    <a:pt x="63250" y="16734"/>
                  </a:lnTo>
                  <a:lnTo>
                    <a:pt x="57512" y="13678"/>
                  </a:lnTo>
                  <a:lnTo>
                    <a:pt x="51272" y="11801"/>
                  </a:lnTo>
                  <a:lnTo>
                    <a:pt x="44676" y="11162"/>
                  </a:lnTo>
                  <a:lnTo>
                    <a:pt x="73971" y="11162"/>
                  </a:lnTo>
                  <a:lnTo>
                    <a:pt x="76302" y="13059"/>
                  </a:lnTo>
                  <a:lnTo>
                    <a:pt x="219512" y="156418"/>
                  </a:lnTo>
                  <a:lnTo>
                    <a:pt x="221409" y="157162"/>
                  </a:lnTo>
                  <a:lnTo>
                    <a:pt x="242180" y="157162"/>
                  </a:lnTo>
                  <a:lnTo>
                    <a:pt x="232943" y="166389"/>
                  </a:lnTo>
                  <a:lnTo>
                    <a:pt x="228255" y="168324"/>
                  </a:lnTo>
                  <a:close/>
                </a:path>
                <a:path w="447040" h="447039">
                  <a:moveTo>
                    <a:pt x="431031" y="435359"/>
                  </a:moveTo>
                  <a:lnTo>
                    <a:pt x="401863" y="435359"/>
                  </a:lnTo>
                  <a:lnTo>
                    <a:pt x="408460" y="434714"/>
                  </a:lnTo>
                  <a:lnTo>
                    <a:pt x="414704" y="432824"/>
                  </a:lnTo>
                  <a:lnTo>
                    <a:pt x="435350" y="402022"/>
                  </a:lnTo>
                  <a:lnTo>
                    <a:pt x="434710" y="395474"/>
                  </a:lnTo>
                  <a:lnTo>
                    <a:pt x="432829" y="389269"/>
                  </a:lnTo>
                  <a:lnTo>
                    <a:pt x="429762" y="383552"/>
                  </a:lnTo>
                  <a:lnTo>
                    <a:pt x="425564" y="378469"/>
                  </a:lnTo>
                  <a:lnTo>
                    <a:pt x="283657" y="236413"/>
                  </a:lnTo>
                  <a:lnTo>
                    <a:pt x="279575" y="230262"/>
                  </a:lnTo>
                  <a:lnTo>
                    <a:pt x="278215" y="223260"/>
                  </a:lnTo>
                  <a:lnTo>
                    <a:pt x="279575" y="216258"/>
                  </a:lnTo>
                  <a:lnTo>
                    <a:pt x="283657" y="210108"/>
                  </a:lnTo>
                  <a:lnTo>
                    <a:pt x="425639" y="68349"/>
                  </a:lnTo>
                  <a:lnTo>
                    <a:pt x="432942" y="57291"/>
                  </a:lnTo>
                  <a:lnTo>
                    <a:pt x="420519" y="16787"/>
                  </a:lnTo>
                  <a:lnTo>
                    <a:pt x="402049" y="11199"/>
                  </a:lnTo>
                  <a:lnTo>
                    <a:pt x="431220" y="11199"/>
                  </a:lnTo>
                  <a:lnTo>
                    <a:pt x="433489" y="13059"/>
                  </a:lnTo>
                  <a:lnTo>
                    <a:pt x="443263" y="27833"/>
                  </a:lnTo>
                  <a:lnTo>
                    <a:pt x="446489" y="44462"/>
                  </a:lnTo>
                  <a:lnTo>
                    <a:pt x="446511" y="44681"/>
                  </a:lnTo>
                  <a:lnTo>
                    <a:pt x="443263" y="61426"/>
                  </a:lnTo>
                  <a:lnTo>
                    <a:pt x="433489" y="76199"/>
                  </a:lnTo>
                  <a:lnTo>
                    <a:pt x="288717" y="220823"/>
                  </a:lnTo>
                  <a:lnTo>
                    <a:pt x="288642" y="225623"/>
                  </a:lnTo>
                  <a:lnTo>
                    <a:pt x="433415" y="370544"/>
                  </a:lnTo>
                  <a:lnTo>
                    <a:pt x="443231" y="385256"/>
                  </a:lnTo>
                  <a:lnTo>
                    <a:pt x="446467" y="401803"/>
                  </a:lnTo>
                  <a:lnTo>
                    <a:pt x="446495" y="402022"/>
                  </a:lnTo>
                  <a:lnTo>
                    <a:pt x="443231" y="418712"/>
                  </a:lnTo>
                  <a:lnTo>
                    <a:pt x="433415" y="433424"/>
                  </a:lnTo>
                  <a:lnTo>
                    <a:pt x="431031" y="435359"/>
                  </a:lnTo>
                  <a:close/>
                </a:path>
                <a:path w="447040" h="447039">
                  <a:moveTo>
                    <a:pt x="73615" y="435285"/>
                  </a:moveTo>
                  <a:lnTo>
                    <a:pt x="44490" y="435285"/>
                  </a:lnTo>
                  <a:lnTo>
                    <a:pt x="51037" y="434645"/>
                  </a:lnTo>
                  <a:lnTo>
                    <a:pt x="57243" y="432764"/>
                  </a:lnTo>
                  <a:lnTo>
                    <a:pt x="62960" y="429697"/>
                  </a:lnTo>
                  <a:lnTo>
                    <a:pt x="68042" y="425499"/>
                  </a:lnTo>
                  <a:lnTo>
                    <a:pt x="213596" y="280094"/>
                  </a:lnTo>
                  <a:lnTo>
                    <a:pt x="218284" y="278159"/>
                  </a:lnTo>
                  <a:lnTo>
                    <a:pt x="228218" y="278159"/>
                  </a:lnTo>
                  <a:lnTo>
                    <a:pt x="232906" y="280094"/>
                  </a:lnTo>
                  <a:lnTo>
                    <a:pt x="242052" y="289284"/>
                  </a:lnTo>
                  <a:lnTo>
                    <a:pt x="221298" y="289284"/>
                  </a:lnTo>
                  <a:lnTo>
                    <a:pt x="219400" y="290028"/>
                  </a:lnTo>
                  <a:lnTo>
                    <a:pt x="75884" y="433424"/>
                  </a:lnTo>
                  <a:lnTo>
                    <a:pt x="73615" y="435285"/>
                  </a:lnTo>
                  <a:close/>
                </a:path>
                <a:path w="447040" h="447039">
                  <a:moveTo>
                    <a:pt x="401826" y="446447"/>
                  </a:moveTo>
                  <a:lnTo>
                    <a:pt x="226990" y="290028"/>
                  </a:lnTo>
                  <a:lnTo>
                    <a:pt x="225093" y="289284"/>
                  </a:lnTo>
                  <a:lnTo>
                    <a:pt x="242052" y="289284"/>
                  </a:lnTo>
                  <a:lnTo>
                    <a:pt x="378200" y="425611"/>
                  </a:lnTo>
                  <a:lnTo>
                    <a:pt x="383289" y="429787"/>
                  </a:lnTo>
                  <a:lnTo>
                    <a:pt x="389027" y="432843"/>
                  </a:lnTo>
                  <a:lnTo>
                    <a:pt x="395267" y="434720"/>
                  </a:lnTo>
                  <a:lnTo>
                    <a:pt x="401863" y="435359"/>
                  </a:lnTo>
                  <a:lnTo>
                    <a:pt x="431031" y="435359"/>
                  </a:lnTo>
                  <a:lnTo>
                    <a:pt x="426402" y="439116"/>
                  </a:lnTo>
                  <a:lnTo>
                    <a:pt x="418639" y="443186"/>
                  </a:lnTo>
                  <a:lnTo>
                    <a:pt x="410367" y="445631"/>
                  </a:lnTo>
                  <a:lnTo>
                    <a:pt x="401826" y="446447"/>
                  </a:lnTo>
                  <a:close/>
                </a:path>
              </a:pathLst>
            </a:custGeom>
            <a:solidFill>
              <a:srgbClr val="414141">
                <a:alpha val="19999"/>
              </a:srgbClr>
            </a:solidFill>
          </p:spPr>
          <p:txBody>
            <a:bodyPr wrap="square" lIns="0" tIns="0" rIns="0" bIns="0" rtlCol="0"/>
            <a:lstStyle/>
            <a:p/>
          </p:txBody>
        </p:sp>
      </p:grpSp>
      <p:pic>
        <p:nvPicPr>
          <p:cNvPr id="18" name="object 18"/>
          <p:cNvPicPr/>
          <p:nvPr/>
        </p:nvPicPr>
        <p:blipFill>
          <a:blip r:embed="rId3" cstate="print"/>
          <a:stretch>
            <a:fillRect/>
          </a:stretch>
        </p:blipFill>
        <p:spPr>
          <a:xfrm>
            <a:off x="6372223" y="4124324"/>
            <a:ext cx="114300" cy="114299"/>
          </a:xfrm>
          <a:prstGeom prst="rect">
            <a:avLst/>
          </a:prstGeom>
        </p:spPr>
      </p:pic>
      <p:pic>
        <p:nvPicPr>
          <p:cNvPr id="19" name="object 19"/>
          <p:cNvPicPr/>
          <p:nvPr/>
        </p:nvPicPr>
        <p:blipFill>
          <a:blip r:embed="rId9" cstate="print"/>
          <a:stretch>
            <a:fillRect/>
          </a:stretch>
        </p:blipFill>
        <p:spPr>
          <a:xfrm>
            <a:off x="6748461" y="4652962"/>
            <a:ext cx="123825" cy="123824"/>
          </a:xfrm>
          <a:prstGeom prst="rect">
            <a:avLst/>
          </a:prstGeom>
        </p:spPr>
      </p:pic>
      <p:pic>
        <p:nvPicPr>
          <p:cNvPr id="20" name="object 20"/>
          <p:cNvPicPr/>
          <p:nvPr/>
        </p:nvPicPr>
        <p:blipFill>
          <a:blip r:embed="rId10" cstate="print"/>
          <a:stretch>
            <a:fillRect/>
          </a:stretch>
        </p:blipFill>
        <p:spPr>
          <a:xfrm>
            <a:off x="6748461" y="5186362"/>
            <a:ext cx="123825" cy="123824"/>
          </a:xfrm>
          <a:prstGeom prst="rect">
            <a:avLst/>
          </a:prstGeom>
        </p:spPr>
      </p:pic>
      <p:pic>
        <p:nvPicPr>
          <p:cNvPr id="21" name="object 21"/>
          <p:cNvPicPr/>
          <p:nvPr/>
        </p:nvPicPr>
        <p:blipFill>
          <a:blip r:embed="rId11" cstate="print"/>
          <a:stretch>
            <a:fillRect/>
          </a:stretch>
        </p:blipFill>
        <p:spPr>
          <a:xfrm>
            <a:off x="6748461" y="5719762"/>
            <a:ext cx="123825" cy="123824"/>
          </a:xfrm>
          <a:prstGeom prst="rect">
            <a:avLst/>
          </a:prstGeom>
        </p:spPr>
      </p:pic>
      <p:sp>
        <p:nvSpPr>
          <p:cNvPr id="22" name="object 22"/>
          <p:cNvSpPr txBox="1"/>
          <p:nvPr/>
        </p:nvSpPr>
        <p:spPr>
          <a:xfrm>
            <a:off x="6654800" y="2225675"/>
            <a:ext cx="4500245" cy="3759200"/>
          </a:xfrm>
          <a:prstGeom prst="rect">
            <a:avLst/>
          </a:prstGeom>
        </p:spPr>
        <p:txBody>
          <a:bodyPr wrap="square" lIns="0" tIns="88900" rIns="0" bIns="0" rtlCol="0" vert="horz">
            <a:spAutoFit/>
          </a:bodyPr>
          <a:lstStyle/>
          <a:p>
            <a:pPr marL="12700">
              <a:lnSpc>
                <a:spcPct val="100000"/>
              </a:lnSpc>
              <a:spcBef>
                <a:spcPts val="700"/>
              </a:spcBef>
            </a:pPr>
            <a:r>
              <a:rPr dirty="0" sz="3000" spc="200">
                <a:solidFill>
                  <a:srgbClr val="FFFFFF"/>
                </a:solidFill>
                <a:latin typeface="Arial MT"/>
                <a:cs typeface="Arial MT"/>
              </a:rPr>
              <a:t>Reproduce?</a:t>
            </a:r>
            <a:endParaRPr sz="3000">
              <a:latin typeface="Arial MT"/>
              <a:cs typeface="Arial MT"/>
            </a:endParaRPr>
          </a:p>
          <a:p>
            <a:pPr marL="1003935" marR="476250">
              <a:lnSpc>
                <a:spcPts val="4200"/>
              </a:lnSpc>
              <a:spcBef>
                <a:spcPts val="240"/>
              </a:spcBef>
              <a:tabLst>
                <a:tab pos="2036445" algn="l"/>
                <a:tab pos="2339975" algn="l"/>
                <a:tab pos="3195955" algn="l"/>
              </a:tabLst>
            </a:pPr>
            <a:r>
              <a:rPr dirty="0" sz="3000" spc="225">
                <a:solidFill>
                  <a:srgbClr val="FFFFFF"/>
                </a:solidFill>
                <a:latin typeface="Arial MT"/>
                <a:cs typeface="Arial MT"/>
              </a:rPr>
              <a:t>Boch</a:t>
            </a:r>
            <a:r>
              <a:rPr dirty="0" sz="3000">
                <a:solidFill>
                  <a:srgbClr val="FFFFFF"/>
                </a:solidFill>
                <a:latin typeface="Arial MT"/>
                <a:cs typeface="Arial MT"/>
              </a:rPr>
              <a:t>s	</a:t>
            </a:r>
            <a:r>
              <a:rPr dirty="0" sz="3000" spc="225">
                <a:solidFill>
                  <a:srgbClr val="FFFFFF"/>
                </a:solidFill>
                <a:latin typeface="Arial MT"/>
                <a:cs typeface="Arial MT"/>
              </a:rPr>
              <a:t>an</a:t>
            </a:r>
            <a:r>
              <a:rPr dirty="0" sz="3000">
                <a:solidFill>
                  <a:srgbClr val="FFFFFF"/>
                </a:solidFill>
                <a:latin typeface="Arial MT"/>
                <a:cs typeface="Arial MT"/>
              </a:rPr>
              <a:t>d	</a:t>
            </a:r>
            <a:r>
              <a:rPr dirty="0" sz="3000" spc="225">
                <a:solidFill>
                  <a:srgbClr val="FFFFFF"/>
                </a:solidFill>
                <a:latin typeface="Arial MT"/>
                <a:cs typeface="Arial MT"/>
              </a:rPr>
              <a:t>Kv</a:t>
            </a:r>
            <a:r>
              <a:rPr dirty="0" sz="3000">
                <a:solidFill>
                  <a:srgbClr val="FFFFFF"/>
                </a:solidFill>
                <a:latin typeface="Arial MT"/>
                <a:cs typeface="Arial MT"/>
              </a:rPr>
              <a:t>m  </a:t>
            </a:r>
            <a:r>
              <a:rPr dirty="0" sz="3000" spc="165">
                <a:solidFill>
                  <a:srgbClr val="FFFFFF"/>
                </a:solidFill>
                <a:latin typeface="Arial MT"/>
                <a:cs typeface="Arial MT"/>
              </a:rPr>
              <a:t>Real	</a:t>
            </a:r>
            <a:r>
              <a:rPr dirty="0" sz="3000" spc="185">
                <a:solidFill>
                  <a:srgbClr val="FFFFFF"/>
                </a:solidFill>
                <a:latin typeface="Arial MT"/>
                <a:cs typeface="Arial MT"/>
              </a:rPr>
              <a:t>system</a:t>
            </a:r>
            <a:endParaRPr sz="3000">
              <a:latin typeface="Arial MT"/>
              <a:cs typeface="Arial MT"/>
            </a:endParaRPr>
          </a:p>
          <a:p>
            <a:pPr marL="12700">
              <a:lnSpc>
                <a:spcPct val="100000"/>
              </a:lnSpc>
              <a:spcBef>
                <a:spcPts val="359"/>
              </a:spcBef>
            </a:pPr>
            <a:r>
              <a:rPr dirty="0" sz="3000" spc="155">
                <a:solidFill>
                  <a:srgbClr val="FFFFFF"/>
                </a:solidFill>
                <a:latin typeface="Arial MT"/>
                <a:cs typeface="Arial MT"/>
              </a:rPr>
              <a:t>Trace</a:t>
            </a:r>
            <a:endParaRPr sz="3000">
              <a:latin typeface="Arial MT"/>
              <a:cs typeface="Arial MT"/>
            </a:endParaRPr>
          </a:p>
          <a:p>
            <a:pPr marL="393065" marR="5080">
              <a:lnSpc>
                <a:spcPts val="4200"/>
              </a:lnSpc>
              <a:spcBef>
                <a:spcPts val="240"/>
              </a:spcBef>
              <a:tabLst>
                <a:tab pos="1990725" algn="l"/>
                <a:tab pos="2500630" algn="l"/>
                <a:tab pos="2698115" algn="l"/>
              </a:tabLst>
            </a:pPr>
            <a:r>
              <a:rPr dirty="0" sz="3000" spc="225">
                <a:solidFill>
                  <a:srgbClr val="FFFFFF"/>
                </a:solidFill>
                <a:latin typeface="Arial MT"/>
                <a:cs typeface="Arial MT"/>
              </a:rPr>
              <a:t>Dozen</a:t>
            </a:r>
            <a:r>
              <a:rPr dirty="0" sz="3000">
                <a:solidFill>
                  <a:srgbClr val="FFFFFF"/>
                </a:solidFill>
                <a:latin typeface="Arial MT"/>
                <a:cs typeface="Arial MT"/>
              </a:rPr>
              <a:t>s	</a:t>
            </a:r>
            <a:r>
              <a:rPr dirty="0" sz="3000" spc="225">
                <a:solidFill>
                  <a:srgbClr val="FFFFFF"/>
                </a:solidFill>
                <a:latin typeface="Arial MT"/>
                <a:cs typeface="Arial MT"/>
              </a:rPr>
              <a:t>o</a:t>
            </a:r>
            <a:r>
              <a:rPr dirty="0" sz="3000">
                <a:solidFill>
                  <a:srgbClr val="FFFFFF"/>
                </a:solidFill>
                <a:latin typeface="Arial MT"/>
                <a:cs typeface="Arial MT"/>
              </a:rPr>
              <a:t>f	</a:t>
            </a:r>
            <a:r>
              <a:rPr dirty="0" sz="3000" spc="225">
                <a:solidFill>
                  <a:srgbClr val="FFFFFF"/>
                </a:solidFill>
                <a:latin typeface="Arial MT"/>
                <a:cs typeface="Arial MT"/>
              </a:rPr>
              <a:t>GigaByte</a:t>
            </a:r>
            <a:r>
              <a:rPr dirty="0" sz="3000">
                <a:solidFill>
                  <a:srgbClr val="FFFFFF"/>
                </a:solidFill>
                <a:latin typeface="Arial MT"/>
                <a:cs typeface="Arial MT"/>
              </a:rPr>
              <a:t>s  </a:t>
            </a:r>
            <a:r>
              <a:rPr dirty="0" sz="3000" spc="200">
                <a:solidFill>
                  <a:srgbClr val="FFFFFF"/>
                </a:solidFill>
                <a:latin typeface="Arial MT"/>
                <a:cs typeface="Arial MT"/>
              </a:rPr>
              <a:t>Symbolizer	</a:t>
            </a:r>
            <a:r>
              <a:rPr dirty="0" sz="3000" spc="180">
                <a:solidFill>
                  <a:srgbClr val="FFFFFF"/>
                </a:solidFill>
                <a:latin typeface="Arial MT"/>
                <a:cs typeface="Arial MT"/>
              </a:rPr>
              <a:t>hangs</a:t>
            </a:r>
            <a:endParaRPr sz="3000">
              <a:latin typeface="Arial MT"/>
              <a:cs typeface="Arial MT"/>
            </a:endParaRPr>
          </a:p>
          <a:p>
            <a:pPr marL="393065">
              <a:lnSpc>
                <a:spcPct val="100000"/>
              </a:lnSpc>
              <a:spcBef>
                <a:spcPts val="359"/>
              </a:spcBef>
              <a:tabLst>
                <a:tab pos="2118360" algn="l"/>
              </a:tabLst>
            </a:pPr>
            <a:r>
              <a:rPr dirty="0" sz="3000" spc="185">
                <a:solidFill>
                  <a:srgbClr val="FFFFFF"/>
                </a:solidFill>
                <a:latin typeface="Arial MT"/>
                <a:cs typeface="Arial MT"/>
              </a:rPr>
              <a:t>VSCode	</a:t>
            </a:r>
            <a:r>
              <a:rPr dirty="0" sz="3000" spc="180">
                <a:solidFill>
                  <a:srgbClr val="FFFFFF"/>
                </a:solidFill>
                <a:latin typeface="Arial MT"/>
                <a:cs typeface="Arial MT"/>
              </a:rPr>
              <a:t>hangs</a:t>
            </a:r>
            <a:endParaRPr sz="3000">
              <a:latin typeface="Arial MT"/>
              <a:cs typeface="Arial MT"/>
            </a:endParaRPr>
          </a:p>
        </p:txBody>
      </p:sp>
      <p:sp>
        <p:nvSpPr>
          <p:cNvPr id="23" name="object 23"/>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33350" y="94869"/>
                </a:lnTo>
                <a:lnTo>
                  <a:pt x="133350"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24" name="object 24"/>
          <p:cNvGrpSpPr/>
          <p:nvPr/>
        </p:nvGrpSpPr>
        <p:grpSpPr>
          <a:xfrm>
            <a:off x="0" y="0"/>
            <a:ext cx="12192000" cy="857250"/>
            <a:chOff x="0" y="0"/>
            <a:chExt cx="12192000" cy="857250"/>
          </a:xfrm>
        </p:grpSpPr>
        <p:sp>
          <p:nvSpPr>
            <p:cNvPr id="25" name="object 25"/>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26" name="object 26"/>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27" name="object 27"/>
          <p:cNvSpPr txBox="1">
            <a:spLocks noGrp="1"/>
          </p:cNvSpPr>
          <p:nvPr>
            <p:ph type="title"/>
          </p:nvPr>
        </p:nvSpPr>
        <p:spPr>
          <a:xfrm>
            <a:off x="368299" y="6350"/>
            <a:ext cx="4453255" cy="756920"/>
          </a:xfrm>
          <a:prstGeom prst="rect"/>
        </p:spPr>
        <p:txBody>
          <a:bodyPr wrap="square" lIns="0" tIns="12700" rIns="0" bIns="0" rtlCol="0" vert="horz">
            <a:spAutoFit/>
          </a:bodyPr>
          <a:lstStyle/>
          <a:p>
            <a:pPr marL="12700">
              <a:lnSpc>
                <a:spcPct val="100000"/>
              </a:lnSpc>
              <a:spcBef>
                <a:spcPts val="100"/>
              </a:spcBef>
            </a:pPr>
            <a:r>
              <a:rPr dirty="0" spc="60"/>
              <a:t>Crash </a:t>
            </a:r>
            <a:r>
              <a:rPr dirty="0" spc="65"/>
              <a:t>analysis</a:t>
            </a:r>
          </a:p>
        </p:txBody>
      </p:sp>
      <p:sp>
        <p:nvSpPr>
          <p:cNvPr id="28" name="object 28"/>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57250" y="1019175"/>
            <a:ext cx="11049000" cy="5753100"/>
            <a:chOff x="857250" y="1019175"/>
            <a:chExt cx="11049000" cy="5753100"/>
          </a:xfrm>
        </p:grpSpPr>
        <p:pic>
          <p:nvPicPr>
            <p:cNvPr id="3" name="object 3"/>
            <p:cNvPicPr/>
            <p:nvPr/>
          </p:nvPicPr>
          <p:blipFill>
            <a:blip r:embed="rId2" cstate="print"/>
            <a:stretch>
              <a:fillRect/>
            </a:stretch>
          </p:blipFill>
          <p:spPr>
            <a:xfrm>
              <a:off x="857250" y="1019175"/>
              <a:ext cx="10477498" cy="5753099"/>
            </a:xfrm>
            <a:prstGeom prst="rect">
              <a:avLst/>
            </a:prstGeom>
          </p:spPr>
        </p:pic>
        <p:sp>
          <p:nvSpPr>
            <p:cNvPr id="4" name="object 4"/>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33350" y="94869"/>
                  </a:lnTo>
                  <a:lnTo>
                    <a:pt x="133350"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grpSp>
        <p:nvGrpSpPr>
          <p:cNvPr id="5" name="object 5"/>
          <p:cNvGrpSpPr/>
          <p:nvPr/>
        </p:nvGrpSpPr>
        <p:grpSpPr>
          <a:xfrm>
            <a:off x="0" y="0"/>
            <a:ext cx="12192000" cy="857250"/>
            <a:chOff x="0" y="0"/>
            <a:chExt cx="12192000" cy="857250"/>
          </a:xfrm>
        </p:grpSpPr>
        <p:sp>
          <p:nvSpPr>
            <p:cNvPr id="6" name="object 6"/>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7" name="object 7"/>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8" name="object 8"/>
          <p:cNvSpPr txBox="1">
            <a:spLocks noGrp="1"/>
          </p:cNvSpPr>
          <p:nvPr>
            <p:ph type="title"/>
          </p:nvPr>
        </p:nvSpPr>
        <p:spPr>
          <a:xfrm>
            <a:off x="368299" y="6350"/>
            <a:ext cx="7803515" cy="756920"/>
          </a:xfrm>
          <a:prstGeom prst="rect"/>
        </p:spPr>
        <p:txBody>
          <a:bodyPr wrap="square" lIns="0" tIns="12700" rIns="0" bIns="0" rtlCol="0" vert="horz">
            <a:spAutoFit/>
          </a:bodyPr>
          <a:lstStyle/>
          <a:p>
            <a:pPr marL="12700">
              <a:lnSpc>
                <a:spcPct val="100000"/>
              </a:lnSpc>
              <a:spcBef>
                <a:spcPts val="100"/>
              </a:spcBef>
            </a:pPr>
            <a:r>
              <a:rPr dirty="0" spc="65"/>
              <a:t>MS-RDPEGFX</a:t>
            </a:r>
            <a:r>
              <a:rPr dirty="0" spc="114"/>
              <a:t> </a:t>
            </a:r>
            <a:r>
              <a:rPr dirty="0" spc="55"/>
              <a:t>Open</a:t>
            </a:r>
            <a:r>
              <a:rPr dirty="0" spc="114"/>
              <a:t> </a:t>
            </a:r>
            <a:r>
              <a:rPr dirty="0" spc="60"/>
              <a:t>Spec.</a:t>
            </a: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4875" y="1457324"/>
            <a:ext cx="4762499" cy="4200524"/>
          </a:xfrm>
          <a:prstGeom prst="rect">
            <a:avLst/>
          </a:prstGeom>
        </p:spPr>
      </p:pic>
      <p:grpSp>
        <p:nvGrpSpPr>
          <p:cNvPr id="3" name="object 3"/>
          <p:cNvGrpSpPr/>
          <p:nvPr/>
        </p:nvGrpSpPr>
        <p:grpSpPr>
          <a:xfrm>
            <a:off x="6110882" y="1472207"/>
            <a:ext cx="447040" cy="447040"/>
            <a:chOff x="6110882" y="1472207"/>
            <a:chExt cx="447040" cy="447040"/>
          </a:xfrm>
        </p:grpSpPr>
        <p:pic>
          <p:nvPicPr>
            <p:cNvPr id="4" name="object 4"/>
            <p:cNvPicPr/>
            <p:nvPr/>
          </p:nvPicPr>
          <p:blipFill>
            <a:blip r:embed="rId3" cstate="print"/>
            <a:stretch>
              <a:fillRect/>
            </a:stretch>
          </p:blipFill>
          <p:spPr>
            <a:xfrm>
              <a:off x="6110882" y="1472207"/>
              <a:ext cx="446484" cy="446484"/>
            </a:xfrm>
            <a:prstGeom prst="rect">
              <a:avLst/>
            </a:prstGeom>
          </p:spPr>
        </p:pic>
        <p:sp>
          <p:nvSpPr>
            <p:cNvPr id="5" name="object 5"/>
            <p:cNvSpPr/>
            <p:nvPr/>
          </p:nvSpPr>
          <p:spPr>
            <a:xfrm>
              <a:off x="6110882" y="1472207"/>
              <a:ext cx="447040" cy="447040"/>
            </a:xfrm>
            <a:custGeom>
              <a:avLst/>
              <a:gdLst/>
              <a:ahLst/>
              <a:cxnLst/>
              <a:rect l="l" t="t" r="r" b="b"/>
              <a:pathLst>
                <a:path w="447040" h="447039">
                  <a:moveTo>
                    <a:pt x="223242" y="446484"/>
                  </a:moveTo>
                  <a:lnTo>
                    <a:pt x="178290" y="441943"/>
                  </a:lnTo>
                  <a:lnTo>
                    <a:pt x="136404" y="428921"/>
                  </a:lnTo>
                  <a:lnTo>
                    <a:pt x="98485" y="408321"/>
                  </a:lnTo>
                  <a:lnTo>
                    <a:pt x="65437" y="381046"/>
                  </a:lnTo>
                  <a:lnTo>
                    <a:pt x="38162" y="347998"/>
                  </a:lnTo>
                  <a:lnTo>
                    <a:pt x="17562" y="310079"/>
                  </a:lnTo>
                  <a:lnTo>
                    <a:pt x="4541" y="268193"/>
                  </a:lnTo>
                  <a:lnTo>
                    <a:pt x="0" y="223242"/>
                  </a:lnTo>
                  <a:lnTo>
                    <a:pt x="4541" y="178290"/>
                  </a:lnTo>
                  <a:lnTo>
                    <a:pt x="17562" y="136404"/>
                  </a:lnTo>
                  <a:lnTo>
                    <a:pt x="38162" y="98485"/>
                  </a:lnTo>
                  <a:lnTo>
                    <a:pt x="65437" y="65437"/>
                  </a:lnTo>
                  <a:lnTo>
                    <a:pt x="98485" y="38162"/>
                  </a:lnTo>
                  <a:lnTo>
                    <a:pt x="136404" y="17562"/>
                  </a:lnTo>
                  <a:lnTo>
                    <a:pt x="178290" y="4541"/>
                  </a:lnTo>
                  <a:lnTo>
                    <a:pt x="223242" y="0"/>
                  </a:lnTo>
                  <a:lnTo>
                    <a:pt x="268193" y="4541"/>
                  </a:lnTo>
                  <a:lnTo>
                    <a:pt x="289490" y="11162"/>
                  </a:lnTo>
                  <a:lnTo>
                    <a:pt x="223242" y="11162"/>
                  </a:lnTo>
                  <a:lnTo>
                    <a:pt x="174708" y="16778"/>
                  </a:lnTo>
                  <a:lnTo>
                    <a:pt x="130105" y="32770"/>
                  </a:lnTo>
                  <a:lnTo>
                    <a:pt x="90722" y="57847"/>
                  </a:lnTo>
                  <a:lnTo>
                    <a:pt x="57847" y="90722"/>
                  </a:lnTo>
                  <a:lnTo>
                    <a:pt x="32770" y="130105"/>
                  </a:lnTo>
                  <a:lnTo>
                    <a:pt x="16778" y="174708"/>
                  </a:lnTo>
                  <a:lnTo>
                    <a:pt x="11162" y="223242"/>
                  </a:lnTo>
                  <a:lnTo>
                    <a:pt x="16778" y="271776"/>
                  </a:lnTo>
                  <a:lnTo>
                    <a:pt x="32770" y="316379"/>
                  </a:lnTo>
                  <a:lnTo>
                    <a:pt x="57847" y="355762"/>
                  </a:lnTo>
                  <a:lnTo>
                    <a:pt x="90722" y="388636"/>
                  </a:lnTo>
                  <a:lnTo>
                    <a:pt x="130105" y="413713"/>
                  </a:lnTo>
                  <a:lnTo>
                    <a:pt x="174708" y="429705"/>
                  </a:lnTo>
                  <a:lnTo>
                    <a:pt x="223242" y="435322"/>
                  </a:lnTo>
                  <a:lnTo>
                    <a:pt x="289490" y="435322"/>
                  </a:lnTo>
                  <a:lnTo>
                    <a:pt x="268193" y="441943"/>
                  </a:lnTo>
                  <a:lnTo>
                    <a:pt x="223242" y="446484"/>
                  </a:lnTo>
                  <a:close/>
                </a:path>
                <a:path w="447040" h="447039">
                  <a:moveTo>
                    <a:pt x="289490" y="435322"/>
                  </a:moveTo>
                  <a:lnTo>
                    <a:pt x="223242" y="435322"/>
                  </a:lnTo>
                  <a:lnTo>
                    <a:pt x="271776" y="429705"/>
                  </a:lnTo>
                  <a:lnTo>
                    <a:pt x="316379" y="413713"/>
                  </a:lnTo>
                  <a:lnTo>
                    <a:pt x="355762" y="388636"/>
                  </a:lnTo>
                  <a:lnTo>
                    <a:pt x="388636" y="355762"/>
                  </a:lnTo>
                  <a:lnTo>
                    <a:pt x="413713" y="316379"/>
                  </a:lnTo>
                  <a:lnTo>
                    <a:pt x="429705" y="271776"/>
                  </a:lnTo>
                  <a:lnTo>
                    <a:pt x="435322" y="223242"/>
                  </a:lnTo>
                  <a:lnTo>
                    <a:pt x="429705" y="174708"/>
                  </a:lnTo>
                  <a:lnTo>
                    <a:pt x="413713" y="130105"/>
                  </a:lnTo>
                  <a:lnTo>
                    <a:pt x="388636" y="90722"/>
                  </a:lnTo>
                  <a:lnTo>
                    <a:pt x="355762" y="57847"/>
                  </a:lnTo>
                  <a:lnTo>
                    <a:pt x="316379" y="32770"/>
                  </a:lnTo>
                  <a:lnTo>
                    <a:pt x="271776" y="16778"/>
                  </a:lnTo>
                  <a:lnTo>
                    <a:pt x="223242" y="11162"/>
                  </a:lnTo>
                  <a:lnTo>
                    <a:pt x="289490" y="11162"/>
                  </a:lnTo>
                  <a:lnTo>
                    <a:pt x="347998" y="38162"/>
                  </a:lnTo>
                  <a:lnTo>
                    <a:pt x="381046" y="65437"/>
                  </a:lnTo>
                  <a:lnTo>
                    <a:pt x="408321" y="98485"/>
                  </a:lnTo>
                  <a:lnTo>
                    <a:pt x="428921" y="136404"/>
                  </a:lnTo>
                  <a:lnTo>
                    <a:pt x="441943" y="178290"/>
                  </a:lnTo>
                  <a:lnTo>
                    <a:pt x="446484" y="223242"/>
                  </a:lnTo>
                  <a:lnTo>
                    <a:pt x="441943" y="268193"/>
                  </a:lnTo>
                  <a:lnTo>
                    <a:pt x="428921" y="310079"/>
                  </a:lnTo>
                  <a:lnTo>
                    <a:pt x="408321" y="347998"/>
                  </a:lnTo>
                  <a:lnTo>
                    <a:pt x="381046" y="381046"/>
                  </a:lnTo>
                  <a:lnTo>
                    <a:pt x="347998" y="408321"/>
                  </a:lnTo>
                  <a:lnTo>
                    <a:pt x="310079" y="428921"/>
                  </a:lnTo>
                  <a:lnTo>
                    <a:pt x="289490" y="435322"/>
                  </a:lnTo>
                  <a:close/>
                </a:path>
              </a:pathLst>
            </a:custGeom>
            <a:solidFill>
              <a:srgbClr val="414141">
                <a:alpha val="19999"/>
              </a:srgbClr>
            </a:solidFill>
          </p:spPr>
          <p:txBody>
            <a:bodyPr wrap="square" lIns="0" tIns="0" rIns="0" bIns="0" rtlCol="0"/>
            <a:lstStyle/>
            <a:p/>
          </p:txBody>
        </p:sp>
      </p:grpSp>
      <p:sp>
        <p:nvSpPr>
          <p:cNvPr id="6" name="object 6"/>
          <p:cNvSpPr txBox="1"/>
          <p:nvPr/>
        </p:nvSpPr>
        <p:spPr>
          <a:xfrm>
            <a:off x="6781799" y="1466849"/>
            <a:ext cx="3352800" cy="581025"/>
          </a:xfrm>
          <a:prstGeom prst="rect">
            <a:avLst/>
          </a:prstGeom>
          <a:solidFill>
            <a:srgbClr val="373737"/>
          </a:solidFill>
        </p:spPr>
        <p:txBody>
          <a:bodyPr wrap="square" lIns="0" tIns="9525" rIns="0" bIns="0" rtlCol="0" vert="horz">
            <a:spAutoFit/>
          </a:bodyPr>
          <a:lstStyle/>
          <a:p>
            <a:pPr marL="76835">
              <a:lnSpc>
                <a:spcPct val="100000"/>
              </a:lnSpc>
              <a:spcBef>
                <a:spcPts val="75"/>
              </a:spcBef>
            </a:pPr>
            <a:r>
              <a:rPr dirty="0" sz="3000">
                <a:solidFill>
                  <a:srgbClr val="FFFFFF"/>
                </a:solidFill>
                <a:latin typeface="Courier New"/>
                <a:cs typeface="Courier New"/>
              </a:rPr>
              <a:t>CREATE_SURFACE</a:t>
            </a:r>
            <a:endParaRPr sz="3000">
              <a:latin typeface="Courier New"/>
              <a:cs typeface="Courier New"/>
            </a:endParaRPr>
          </a:p>
        </p:txBody>
      </p:sp>
      <p:grpSp>
        <p:nvGrpSpPr>
          <p:cNvPr id="7" name="object 7"/>
          <p:cNvGrpSpPr/>
          <p:nvPr/>
        </p:nvGrpSpPr>
        <p:grpSpPr>
          <a:xfrm>
            <a:off x="6110882" y="2310407"/>
            <a:ext cx="447040" cy="447040"/>
            <a:chOff x="6110882" y="2310407"/>
            <a:chExt cx="447040" cy="447040"/>
          </a:xfrm>
        </p:grpSpPr>
        <p:pic>
          <p:nvPicPr>
            <p:cNvPr id="8" name="object 8"/>
            <p:cNvPicPr/>
            <p:nvPr/>
          </p:nvPicPr>
          <p:blipFill>
            <a:blip r:embed="rId4" cstate="print"/>
            <a:stretch>
              <a:fillRect/>
            </a:stretch>
          </p:blipFill>
          <p:spPr>
            <a:xfrm>
              <a:off x="6110882" y="2310407"/>
              <a:ext cx="446484" cy="446484"/>
            </a:xfrm>
            <a:prstGeom prst="rect">
              <a:avLst/>
            </a:prstGeom>
          </p:spPr>
        </p:pic>
        <p:sp>
          <p:nvSpPr>
            <p:cNvPr id="9" name="object 9"/>
            <p:cNvSpPr/>
            <p:nvPr/>
          </p:nvSpPr>
          <p:spPr>
            <a:xfrm>
              <a:off x="6110882" y="2310407"/>
              <a:ext cx="447040" cy="447040"/>
            </a:xfrm>
            <a:custGeom>
              <a:avLst/>
              <a:gdLst/>
              <a:ahLst/>
              <a:cxnLst/>
              <a:rect l="l" t="t" r="r" b="b"/>
              <a:pathLst>
                <a:path w="447040" h="447039">
                  <a:moveTo>
                    <a:pt x="223242" y="446484"/>
                  </a:moveTo>
                  <a:lnTo>
                    <a:pt x="178247" y="441949"/>
                  </a:lnTo>
                  <a:lnTo>
                    <a:pt x="136341" y="428942"/>
                  </a:lnTo>
                  <a:lnTo>
                    <a:pt x="98420" y="408360"/>
                  </a:lnTo>
                  <a:lnTo>
                    <a:pt x="65382" y="381102"/>
                  </a:lnTo>
                  <a:lnTo>
                    <a:pt x="38123" y="348063"/>
                  </a:lnTo>
                  <a:lnTo>
                    <a:pt x="17541" y="310142"/>
                  </a:lnTo>
                  <a:lnTo>
                    <a:pt x="4535" y="268236"/>
                  </a:lnTo>
                  <a:lnTo>
                    <a:pt x="0" y="223242"/>
                  </a:lnTo>
                  <a:lnTo>
                    <a:pt x="4535" y="178247"/>
                  </a:lnTo>
                  <a:lnTo>
                    <a:pt x="17541" y="136341"/>
                  </a:lnTo>
                  <a:lnTo>
                    <a:pt x="38123" y="98420"/>
                  </a:lnTo>
                  <a:lnTo>
                    <a:pt x="65382" y="65382"/>
                  </a:lnTo>
                  <a:lnTo>
                    <a:pt x="98420" y="38123"/>
                  </a:lnTo>
                  <a:lnTo>
                    <a:pt x="136341" y="17541"/>
                  </a:lnTo>
                  <a:lnTo>
                    <a:pt x="178247" y="4535"/>
                  </a:lnTo>
                  <a:lnTo>
                    <a:pt x="223242" y="0"/>
                  </a:lnTo>
                  <a:lnTo>
                    <a:pt x="268236" y="4535"/>
                  </a:lnTo>
                  <a:lnTo>
                    <a:pt x="289587" y="11162"/>
                  </a:lnTo>
                  <a:lnTo>
                    <a:pt x="223242" y="11162"/>
                  </a:lnTo>
                  <a:lnTo>
                    <a:pt x="174673" y="16773"/>
                  </a:lnTo>
                  <a:lnTo>
                    <a:pt x="130056" y="32750"/>
                  </a:lnTo>
                  <a:lnTo>
                    <a:pt x="90675" y="57812"/>
                  </a:lnTo>
                  <a:lnTo>
                    <a:pt x="57812" y="90675"/>
                  </a:lnTo>
                  <a:lnTo>
                    <a:pt x="32750" y="130056"/>
                  </a:lnTo>
                  <a:lnTo>
                    <a:pt x="16773" y="174673"/>
                  </a:lnTo>
                  <a:lnTo>
                    <a:pt x="11162" y="223242"/>
                  </a:lnTo>
                  <a:lnTo>
                    <a:pt x="16773" y="271811"/>
                  </a:lnTo>
                  <a:lnTo>
                    <a:pt x="32750" y="316427"/>
                  </a:lnTo>
                  <a:lnTo>
                    <a:pt x="57812" y="355809"/>
                  </a:lnTo>
                  <a:lnTo>
                    <a:pt x="90675" y="388671"/>
                  </a:lnTo>
                  <a:lnTo>
                    <a:pt x="130056" y="413733"/>
                  </a:lnTo>
                  <a:lnTo>
                    <a:pt x="174673" y="429711"/>
                  </a:lnTo>
                  <a:lnTo>
                    <a:pt x="223242" y="435322"/>
                  </a:lnTo>
                  <a:lnTo>
                    <a:pt x="289587" y="435322"/>
                  </a:lnTo>
                  <a:lnTo>
                    <a:pt x="268236" y="441949"/>
                  </a:lnTo>
                  <a:lnTo>
                    <a:pt x="223242" y="446484"/>
                  </a:lnTo>
                  <a:close/>
                </a:path>
                <a:path w="447040" h="447039">
                  <a:moveTo>
                    <a:pt x="289587" y="435322"/>
                  </a:moveTo>
                  <a:lnTo>
                    <a:pt x="223242" y="435322"/>
                  </a:lnTo>
                  <a:lnTo>
                    <a:pt x="271811" y="429711"/>
                  </a:lnTo>
                  <a:lnTo>
                    <a:pt x="316427" y="413733"/>
                  </a:lnTo>
                  <a:lnTo>
                    <a:pt x="355809" y="388671"/>
                  </a:lnTo>
                  <a:lnTo>
                    <a:pt x="388671" y="355809"/>
                  </a:lnTo>
                  <a:lnTo>
                    <a:pt x="413733" y="316427"/>
                  </a:lnTo>
                  <a:lnTo>
                    <a:pt x="429711" y="271811"/>
                  </a:lnTo>
                  <a:lnTo>
                    <a:pt x="435322" y="223242"/>
                  </a:lnTo>
                  <a:lnTo>
                    <a:pt x="429711" y="174673"/>
                  </a:lnTo>
                  <a:lnTo>
                    <a:pt x="413733" y="130056"/>
                  </a:lnTo>
                  <a:lnTo>
                    <a:pt x="388671" y="90675"/>
                  </a:lnTo>
                  <a:lnTo>
                    <a:pt x="355809" y="57812"/>
                  </a:lnTo>
                  <a:lnTo>
                    <a:pt x="316427" y="32750"/>
                  </a:lnTo>
                  <a:lnTo>
                    <a:pt x="271811" y="16773"/>
                  </a:lnTo>
                  <a:lnTo>
                    <a:pt x="223242" y="11162"/>
                  </a:lnTo>
                  <a:lnTo>
                    <a:pt x="289587" y="11162"/>
                  </a:lnTo>
                  <a:lnTo>
                    <a:pt x="348063" y="38123"/>
                  </a:lnTo>
                  <a:lnTo>
                    <a:pt x="381102" y="65382"/>
                  </a:lnTo>
                  <a:lnTo>
                    <a:pt x="408360" y="98420"/>
                  </a:lnTo>
                  <a:lnTo>
                    <a:pt x="428942" y="136341"/>
                  </a:lnTo>
                  <a:lnTo>
                    <a:pt x="441949" y="178247"/>
                  </a:lnTo>
                  <a:lnTo>
                    <a:pt x="446484" y="223242"/>
                  </a:lnTo>
                  <a:lnTo>
                    <a:pt x="441949" y="268236"/>
                  </a:lnTo>
                  <a:lnTo>
                    <a:pt x="428942" y="310142"/>
                  </a:lnTo>
                  <a:lnTo>
                    <a:pt x="408360" y="348063"/>
                  </a:lnTo>
                  <a:lnTo>
                    <a:pt x="381102" y="381102"/>
                  </a:lnTo>
                  <a:lnTo>
                    <a:pt x="348063" y="408360"/>
                  </a:lnTo>
                  <a:lnTo>
                    <a:pt x="310142" y="428942"/>
                  </a:lnTo>
                  <a:lnTo>
                    <a:pt x="289587" y="435322"/>
                  </a:lnTo>
                  <a:close/>
                </a:path>
              </a:pathLst>
            </a:custGeom>
            <a:solidFill>
              <a:srgbClr val="414141">
                <a:alpha val="19999"/>
              </a:srgbClr>
            </a:solidFill>
          </p:spPr>
          <p:txBody>
            <a:bodyPr wrap="square" lIns="0" tIns="0" rIns="0" bIns="0" rtlCol="0"/>
            <a:lstStyle/>
            <a:p/>
          </p:txBody>
        </p:sp>
      </p:grpSp>
      <p:sp>
        <p:nvSpPr>
          <p:cNvPr id="10" name="object 10"/>
          <p:cNvSpPr txBox="1"/>
          <p:nvPr/>
        </p:nvSpPr>
        <p:spPr>
          <a:xfrm>
            <a:off x="6781799" y="2305049"/>
            <a:ext cx="3352800" cy="581025"/>
          </a:xfrm>
          <a:prstGeom prst="rect">
            <a:avLst/>
          </a:prstGeom>
          <a:solidFill>
            <a:srgbClr val="373737"/>
          </a:solidFill>
        </p:spPr>
        <p:txBody>
          <a:bodyPr wrap="square" lIns="0" tIns="9525" rIns="0" bIns="0" rtlCol="0" vert="horz">
            <a:spAutoFit/>
          </a:bodyPr>
          <a:lstStyle/>
          <a:p>
            <a:pPr marL="76835">
              <a:lnSpc>
                <a:spcPct val="100000"/>
              </a:lnSpc>
              <a:spcBef>
                <a:spcPts val="75"/>
              </a:spcBef>
            </a:pPr>
            <a:r>
              <a:rPr dirty="0" sz="3000">
                <a:solidFill>
                  <a:srgbClr val="FFFFFF"/>
                </a:solidFill>
                <a:latin typeface="Courier New"/>
                <a:cs typeface="Courier New"/>
              </a:rPr>
              <a:t>CREATE_SURFACE</a:t>
            </a:r>
            <a:endParaRPr sz="3000">
              <a:latin typeface="Courier New"/>
              <a:cs typeface="Courier New"/>
            </a:endParaRPr>
          </a:p>
        </p:txBody>
      </p:sp>
      <p:grpSp>
        <p:nvGrpSpPr>
          <p:cNvPr id="11" name="object 11"/>
          <p:cNvGrpSpPr/>
          <p:nvPr/>
        </p:nvGrpSpPr>
        <p:grpSpPr>
          <a:xfrm>
            <a:off x="6110882" y="3148607"/>
            <a:ext cx="447040" cy="447040"/>
            <a:chOff x="6110882" y="3148607"/>
            <a:chExt cx="447040" cy="447040"/>
          </a:xfrm>
        </p:grpSpPr>
        <p:pic>
          <p:nvPicPr>
            <p:cNvPr id="12" name="object 12"/>
            <p:cNvPicPr/>
            <p:nvPr/>
          </p:nvPicPr>
          <p:blipFill>
            <a:blip r:embed="rId5" cstate="print"/>
            <a:stretch>
              <a:fillRect/>
            </a:stretch>
          </p:blipFill>
          <p:spPr>
            <a:xfrm>
              <a:off x="6110882" y="3148607"/>
              <a:ext cx="446484" cy="446484"/>
            </a:xfrm>
            <a:prstGeom prst="rect">
              <a:avLst/>
            </a:prstGeom>
          </p:spPr>
        </p:pic>
        <p:sp>
          <p:nvSpPr>
            <p:cNvPr id="13" name="object 13"/>
            <p:cNvSpPr/>
            <p:nvPr/>
          </p:nvSpPr>
          <p:spPr>
            <a:xfrm>
              <a:off x="6110882" y="3148607"/>
              <a:ext cx="447040" cy="447040"/>
            </a:xfrm>
            <a:custGeom>
              <a:avLst/>
              <a:gdLst/>
              <a:ahLst/>
              <a:cxnLst/>
              <a:rect l="l" t="t" r="r" b="b"/>
              <a:pathLst>
                <a:path w="447040" h="447039">
                  <a:moveTo>
                    <a:pt x="223242" y="446484"/>
                  </a:moveTo>
                  <a:lnTo>
                    <a:pt x="178247" y="441949"/>
                  </a:lnTo>
                  <a:lnTo>
                    <a:pt x="136341" y="428942"/>
                  </a:lnTo>
                  <a:lnTo>
                    <a:pt x="98420" y="408360"/>
                  </a:lnTo>
                  <a:lnTo>
                    <a:pt x="65382" y="381102"/>
                  </a:lnTo>
                  <a:lnTo>
                    <a:pt x="38123" y="348063"/>
                  </a:lnTo>
                  <a:lnTo>
                    <a:pt x="17541" y="310142"/>
                  </a:lnTo>
                  <a:lnTo>
                    <a:pt x="4535" y="268236"/>
                  </a:lnTo>
                  <a:lnTo>
                    <a:pt x="0" y="223242"/>
                  </a:lnTo>
                  <a:lnTo>
                    <a:pt x="4535" y="178247"/>
                  </a:lnTo>
                  <a:lnTo>
                    <a:pt x="17541" y="136341"/>
                  </a:lnTo>
                  <a:lnTo>
                    <a:pt x="38123" y="98420"/>
                  </a:lnTo>
                  <a:lnTo>
                    <a:pt x="65382" y="65382"/>
                  </a:lnTo>
                  <a:lnTo>
                    <a:pt x="98420" y="38123"/>
                  </a:lnTo>
                  <a:lnTo>
                    <a:pt x="136341" y="17541"/>
                  </a:lnTo>
                  <a:lnTo>
                    <a:pt x="178247" y="4535"/>
                  </a:lnTo>
                  <a:lnTo>
                    <a:pt x="223242" y="0"/>
                  </a:lnTo>
                  <a:lnTo>
                    <a:pt x="268236" y="4535"/>
                  </a:lnTo>
                  <a:lnTo>
                    <a:pt x="289587" y="11162"/>
                  </a:lnTo>
                  <a:lnTo>
                    <a:pt x="223242" y="11162"/>
                  </a:lnTo>
                  <a:lnTo>
                    <a:pt x="174673" y="16773"/>
                  </a:lnTo>
                  <a:lnTo>
                    <a:pt x="130056" y="32750"/>
                  </a:lnTo>
                  <a:lnTo>
                    <a:pt x="90675" y="57812"/>
                  </a:lnTo>
                  <a:lnTo>
                    <a:pt x="57812" y="90675"/>
                  </a:lnTo>
                  <a:lnTo>
                    <a:pt x="32750" y="130056"/>
                  </a:lnTo>
                  <a:lnTo>
                    <a:pt x="16773" y="174673"/>
                  </a:lnTo>
                  <a:lnTo>
                    <a:pt x="11162" y="223242"/>
                  </a:lnTo>
                  <a:lnTo>
                    <a:pt x="16773" y="271811"/>
                  </a:lnTo>
                  <a:lnTo>
                    <a:pt x="32750" y="316427"/>
                  </a:lnTo>
                  <a:lnTo>
                    <a:pt x="57812" y="355809"/>
                  </a:lnTo>
                  <a:lnTo>
                    <a:pt x="90675" y="388671"/>
                  </a:lnTo>
                  <a:lnTo>
                    <a:pt x="130056" y="413733"/>
                  </a:lnTo>
                  <a:lnTo>
                    <a:pt x="174673" y="429711"/>
                  </a:lnTo>
                  <a:lnTo>
                    <a:pt x="223242" y="435322"/>
                  </a:lnTo>
                  <a:lnTo>
                    <a:pt x="289587" y="435322"/>
                  </a:lnTo>
                  <a:lnTo>
                    <a:pt x="268236" y="441949"/>
                  </a:lnTo>
                  <a:lnTo>
                    <a:pt x="223242" y="446484"/>
                  </a:lnTo>
                  <a:close/>
                </a:path>
                <a:path w="447040" h="447039">
                  <a:moveTo>
                    <a:pt x="289587" y="435322"/>
                  </a:moveTo>
                  <a:lnTo>
                    <a:pt x="223242" y="435322"/>
                  </a:lnTo>
                  <a:lnTo>
                    <a:pt x="271811" y="429711"/>
                  </a:lnTo>
                  <a:lnTo>
                    <a:pt x="316427" y="413733"/>
                  </a:lnTo>
                  <a:lnTo>
                    <a:pt x="355809" y="388671"/>
                  </a:lnTo>
                  <a:lnTo>
                    <a:pt x="388671" y="355809"/>
                  </a:lnTo>
                  <a:lnTo>
                    <a:pt x="413733" y="316427"/>
                  </a:lnTo>
                  <a:lnTo>
                    <a:pt x="429711" y="271811"/>
                  </a:lnTo>
                  <a:lnTo>
                    <a:pt x="435322" y="223242"/>
                  </a:lnTo>
                  <a:lnTo>
                    <a:pt x="429711" y="174673"/>
                  </a:lnTo>
                  <a:lnTo>
                    <a:pt x="413733" y="130056"/>
                  </a:lnTo>
                  <a:lnTo>
                    <a:pt x="388671" y="90675"/>
                  </a:lnTo>
                  <a:lnTo>
                    <a:pt x="355809" y="57812"/>
                  </a:lnTo>
                  <a:lnTo>
                    <a:pt x="316427" y="32750"/>
                  </a:lnTo>
                  <a:lnTo>
                    <a:pt x="271811" y="16773"/>
                  </a:lnTo>
                  <a:lnTo>
                    <a:pt x="223242" y="11162"/>
                  </a:lnTo>
                  <a:lnTo>
                    <a:pt x="289587" y="11162"/>
                  </a:lnTo>
                  <a:lnTo>
                    <a:pt x="348063" y="38123"/>
                  </a:lnTo>
                  <a:lnTo>
                    <a:pt x="381102" y="65382"/>
                  </a:lnTo>
                  <a:lnTo>
                    <a:pt x="408360" y="98420"/>
                  </a:lnTo>
                  <a:lnTo>
                    <a:pt x="428942" y="136341"/>
                  </a:lnTo>
                  <a:lnTo>
                    <a:pt x="441949" y="178247"/>
                  </a:lnTo>
                  <a:lnTo>
                    <a:pt x="446484" y="223242"/>
                  </a:lnTo>
                  <a:lnTo>
                    <a:pt x="441949" y="268236"/>
                  </a:lnTo>
                  <a:lnTo>
                    <a:pt x="428942" y="310142"/>
                  </a:lnTo>
                  <a:lnTo>
                    <a:pt x="408360" y="348063"/>
                  </a:lnTo>
                  <a:lnTo>
                    <a:pt x="381102" y="381102"/>
                  </a:lnTo>
                  <a:lnTo>
                    <a:pt x="348063" y="408360"/>
                  </a:lnTo>
                  <a:lnTo>
                    <a:pt x="310142" y="428942"/>
                  </a:lnTo>
                  <a:lnTo>
                    <a:pt x="289587" y="435322"/>
                  </a:lnTo>
                  <a:close/>
                </a:path>
              </a:pathLst>
            </a:custGeom>
            <a:solidFill>
              <a:srgbClr val="414141">
                <a:alpha val="19999"/>
              </a:srgbClr>
            </a:solidFill>
          </p:spPr>
          <p:txBody>
            <a:bodyPr wrap="square" lIns="0" tIns="0" rIns="0" bIns="0" rtlCol="0"/>
            <a:lstStyle/>
            <a:p/>
          </p:txBody>
        </p:sp>
      </p:grpSp>
      <p:sp>
        <p:nvSpPr>
          <p:cNvPr id="14" name="object 14"/>
          <p:cNvSpPr txBox="1"/>
          <p:nvPr/>
        </p:nvSpPr>
        <p:spPr>
          <a:xfrm>
            <a:off x="6781799" y="3143249"/>
            <a:ext cx="2209800" cy="581025"/>
          </a:xfrm>
          <a:prstGeom prst="rect">
            <a:avLst/>
          </a:prstGeom>
          <a:solidFill>
            <a:srgbClr val="373737"/>
          </a:solidFill>
        </p:spPr>
        <p:txBody>
          <a:bodyPr wrap="square" lIns="0" tIns="9525" rIns="0" bIns="0" rtlCol="0" vert="horz">
            <a:spAutoFit/>
          </a:bodyPr>
          <a:lstStyle/>
          <a:p>
            <a:pPr marL="76835">
              <a:lnSpc>
                <a:spcPct val="100000"/>
              </a:lnSpc>
              <a:spcBef>
                <a:spcPts val="75"/>
              </a:spcBef>
            </a:pPr>
            <a:r>
              <a:rPr dirty="0" sz="3000">
                <a:solidFill>
                  <a:srgbClr val="FFFFFF"/>
                </a:solidFill>
                <a:latin typeface="Courier New"/>
                <a:cs typeface="Courier New"/>
              </a:rPr>
              <a:t>SOLIDFILL</a:t>
            </a:r>
            <a:endParaRPr sz="3000">
              <a:latin typeface="Courier New"/>
              <a:cs typeface="Courier New"/>
            </a:endParaRPr>
          </a:p>
        </p:txBody>
      </p:sp>
      <p:pic>
        <p:nvPicPr>
          <p:cNvPr id="15" name="object 15"/>
          <p:cNvPicPr/>
          <p:nvPr/>
        </p:nvPicPr>
        <p:blipFill>
          <a:blip r:embed="rId6" cstate="print"/>
          <a:stretch>
            <a:fillRect/>
          </a:stretch>
        </p:blipFill>
        <p:spPr>
          <a:xfrm>
            <a:off x="6110882" y="3986807"/>
            <a:ext cx="446484" cy="446484"/>
          </a:xfrm>
          <a:prstGeom prst="rect">
            <a:avLst/>
          </a:prstGeom>
        </p:spPr>
      </p:pic>
      <p:sp>
        <p:nvSpPr>
          <p:cNvPr id="16" name="object 16"/>
          <p:cNvSpPr txBox="1"/>
          <p:nvPr/>
        </p:nvSpPr>
        <p:spPr>
          <a:xfrm>
            <a:off x="6781799" y="3981449"/>
            <a:ext cx="3810000" cy="581025"/>
          </a:xfrm>
          <a:prstGeom prst="rect">
            <a:avLst/>
          </a:prstGeom>
          <a:solidFill>
            <a:srgbClr val="373737"/>
          </a:solidFill>
        </p:spPr>
        <p:txBody>
          <a:bodyPr wrap="square" lIns="0" tIns="9525" rIns="0" bIns="0" rtlCol="0" vert="horz">
            <a:spAutoFit/>
          </a:bodyPr>
          <a:lstStyle/>
          <a:p>
            <a:pPr marL="76835">
              <a:lnSpc>
                <a:spcPct val="100000"/>
              </a:lnSpc>
              <a:spcBef>
                <a:spcPts val="75"/>
              </a:spcBef>
            </a:pPr>
            <a:r>
              <a:rPr dirty="0" sz="3000">
                <a:solidFill>
                  <a:srgbClr val="FFFFFF"/>
                </a:solidFill>
                <a:latin typeface="Courier New"/>
                <a:cs typeface="Courier New"/>
              </a:rPr>
              <a:t>SURFACE_TO_CACHE</a:t>
            </a:r>
            <a:endParaRPr sz="3000">
              <a:latin typeface="Courier New"/>
              <a:cs typeface="Courier New"/>
            </a:endParaRPr>
          </a:p>
        </p:txBody>
      </p:sp>
      <p:sp>
        <p:nvSpPr>
          <p:cNvPr id="17" name="object 17"/>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4726" y="303288"/>
                </a:lnTo>
                <a:lnTo>
                  <a:pt x="474726" y="94869"/>
                </a:lnTo>
                <a:lnTo>
                  <a:pt x="133350" y="94869"/>
                </a:lnTo>
                <a:lnTo>
                  <a:pt x="133350"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18" name="object 18"/>
          <p:cNvGrpSpPr/>
          <p:nvPr/>
        </p:nvGrpSpPr>
        <p:grpSpPr>
          <a:xfrm>
            <a:off x="0" y="0"/>
            <a:ext cx="12192000" cy="857250"/>
            <a:chOff x="0" y="0"/>
            <a:chExt cx="12192000" cy="857250"/>
          </a:xfrm>
        </p:grpSpPr>
        <p:sp>
          <p:nvSpPr>
            <p:cNvPr id="19" name="object 19"/>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20" name="object 20"/>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21" name="object 21"/>
          <p:cNvSpPr txBox="1">
            <a:spLocks noGrp="1"/>
          </p:cNvSpPr>
          <p:nvPr>
            <p:ph type="title"/>
          </p:nvPr>
        </p:nvSpPr>
        <p:spPr>
          <a:xfrm>
            <a:off x="368299" y="6350"/>
            <a:ext cx="4368800" cy="756920"/>
          </a:xfrm>
          <a:prstGeom prst="rect"/>
        </p:spPr>
        <p:txBody>
          <a:bodyPr wrap="square" lIns="0" tIns="12700" rIns="0" bIns="0" rtlCol="0" vert="horz">
            <a:spAutoFit/>
          </a:bodyPr>
          <a:lstStyle/>
          <a:p>
            <a:pPr marL="12700">
              <a:lnSpc>
                <a:spcPct val="100000"/>
              </a:lnSpc>
              <a:spcBef>
                <a:spcPts val="100"/>
              </a:spcBef>
            </a:pPr>
            <a:r>
              <a:rPr dirty="0" spc="60"/>
              <a:t>Crash</a:t>
            </a:r>
            <a:r>
              <a:rPr dirty="0" spc="75"/>
              <a:t> </a:t>
            </a:r>
            <a:r>
              <a:rPr dirty="0" spc="55"/>
              <a:t>Witness</a:t>
            </a:r>
          </a:p>
        </p:txBody>
      </p:sp>
      <p:sp>
        <p:nvSpPr>
          <p:cNvPr id="22" name="object 22"/>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4875" y="1457324"/>
            <a:ext cx="4762499" cy="4200524"/>
          </a:xfrm>
          <a:prstGeom prst="rect">
            <a:avLst/>
          </a:prstGeom>
        </p:spPr>
      </p:pic>
      <p:grpSp>
        <p:nvGrpSpPr>
          <p:cNvPr id="3" name="object 3"/>
          <p:cNvGrpSpPr/>
          <p:nvPr/>
        </p:nvGrpSpPr>
        <p:grpSpPr>
          <a:xfrm>
            <a:off x="6110882" y="1472207"/>
            <a:ext cx="447040" cy="447040"/>
            <a:chOff x="6110882" y="1472207"/>
            <a:chExt cx="447040" cy="447040"/>
          </a:xfrm>
        </p:grpSpPr>
        <p:pic>
          <p:nvPicPr>
            <p:cNvPr id="4" name="object 4"/>
            <p:cNvPicPr/>
            <p:nvPr/>
          </p:nvPicPr>
          <p:blipFill>
            <a:blip r:embed="rId3" cstate="print"/>
            <a:stretch>
              <a:fillRect/>
            </a:stretch>
          </p:blipFill>
          <p:spPr>
            <a:xfrm>
              <a:off x="6110882" y="1472207"/>
              <a:ext cx="446484" cy="446484"/>
            </a:xfrm>
            <a:prstGeom prst="rect">
              <a:avLst/>
            </a:prstGeom>
          </p:spPr>
        </p:pic>
        <p:sp>
          <p:nvSpPr>
            <p:cNvPr id="5" name="object 5"/>
            <p:cNvSpPr/>
            <p:nvPr/>
          </p:nvSpPr>
          <p:spPr>
            <a:xfrm>
              <a:off x="6110882" y="1472207"/>
              <a:ext cx="447040" cy="447040"/>
            </a:xfrm>
            <a:custGeom>
              <a:avLst/>
              <a:gdLst/>
              <a:ahLst/>
              <a:cxnLst/>
              <a:rect l="l" t="t" r="r" b="b"/>
              <a:pathLst>
                <a:path w="447040" h="447039">
                  <a:moveTo>
                    <a:pt x="223242" y="446484"/>
                  </a:moveTo>
                  <a:lnTo>
                    <a:pt x="178290" y="441943"/>
                  </a:lnTo>
                  <a:lnTo>
                    <a:pt x="136404" y="428921"/>
                  </a:lnTo>
                  <a:lnTo>
                    <a:pt x="98485" y="408321"/>
                  </a:lnTo>
                  <a:lnTo>
                    <a:pt x="65437" y="381046"/>
                  </a:lnTo>
                  <a:lnTo>
                    <a:pt x="38162" y="347998"/>
                  </a:lnTo>
                  <a:lnTo>
                    <a:pt x="17562" y="310079"/>
                  </a:lnTo>
                  <a:lnTo>
                    <a:pt x="4541" y="268193"/>
                  </a:lnTo>
                  <a:lnTo>
                    <a:pt x="0" y="223242"/>
                  </a:lnTo>
                  <a:lnTo>
                    <a:pt x="4541" y="178290"/>
                  </a:lnTo>
                  <a:lnTo>
                    <a:pt x="17562" y="136404"/>
                  </a:lnTo>
                  <a:lnTo>
                    <a:pt x="38162" y="98485"/>
                  </a:lnTo>
                  <a:lnTo>
                    <a:pt x="65437" y="65437"/>
                  </a:lnTo>
                  <a:lnTo>
                    <a:pt x="98485" y="38162"/>
                  </a:lnTo>
                  <a:lnTo>
                    <a:pt x="136404" y="17562"/>
                  </a:lnTo>
                  <a:lnTo>
                    <a:pt x="178290" y="4541"/>
                  </a:lnTo>
                  <a:lnTo>
                    <a:pt x="223242" y="0"/>
                  </a:lnTo>
                  <a:lnTo>
                    <a:pt x="268193" y="4541"/>
                  </a:lnTo>
                  <a:lnTo>
                    <a:pt x="289490" y="11162"/>
                  </a:lnTo>
                  <a:lnTo>
                    <a:pt x="223242" y="11162"/>
                  </a:lnTo>
                  <a:lnTo>
                    <a:pt x="174708" y="16778"/>
                  </a:lnTo>
                  <a:lnTo>
                    <a:pt x="130105" y="32770"/>
                  </a:lnTo>
                  <a:lnTo>
                    <a:pt x="90722" y="57847"/>
                  </a:lnTo>
                  <a:lnTo>
                    <a:pt x="57847" y="90722"/>
                  </a:lnTo>
                  <a:lnTo>
                    <a:pt x="32770" y="130105"/>
                  </a:lnTo>
                  <a:lnTo>
                    <a:pt x="16778" y="174708"/>
                  </a:lnTo>
                  <a:lnTo>
                    <a:pt x="11162" y="223242"/>
                  </a:lnTo>
                  <a:lnTo>
                    <a:pt x="16778" y="271776"/>
                  </a:lnTo>
                  <a:lnTo>
                    <a:pt x="32770" y="316379"/>
                  </a:lnTo>
                  <a:lnTo>
                    <a:pt x="57847" y="355762"/>
                  </a:lnTo>
                  <a:lnTo>
                    <a:pt x="90722" y="388636"/>
                  </a:lnTo>
                  <a:lnTo>
                    <a:pt x="130105" y="413713"/>
                  </a:lnTo>
                  <a:lnTo>
                    <a:pt x="174708" y="429705"/>
                  </a:lnTo>
                  <a:lnTo>
                    <a:pt x="223242" y="435322"/>
                  </a:lnTo>
                  <a:lnTo>
                    <a:pt x="289490" y="435322"/>
                  </a:lnTo>
                  <a:lnTo>
                    <a:pt x="268193" y="441943"/>
                  </a:lnTo>
                  <a:lnTo>
                    <a:pt x="223242" y="446484"/>
                  </a:lnTo>
                  <a:close/>
                </a:path>
                <a:path w="447040" h="447039">
                  <a:moveTo>
                    <a:pt x="289490" y="435322"/>
                  </a:moveTo>
                  <a:lnTo>
                    <a:pt x="223242" y="435322"/>
                  </a:lnTo>
                  <a:lnTo>
                    <a:pt x="271776" y="429705"/>
                  </a:lnTo>
                  <a:lnTo>
                    <a:pt x="316379" y="413713"/>
                  </a:lnTo>
                  <a:lnTo>
                    <a:pt x="355762" y="388636"/>
                  </a:lnTo>
                  <a:lnTo>
                    <a:pt x="388636" y="355762"/>
                  </a:lnTo>
                  <a:lnTo>
                    <a:pt x="413713" y="316379"/>
                  </a:lnTo>
                  <a:lnTo>
                    <a:pt x="429705" y="271776"/>
                  </a:lnTo>
                  <a:lnTo>
                    <a:pt x="435322" y="223242"/>
                  </a:lnTo>
                  <a:lnTo>
                    <a:pt x="429705" y="174708"/>
                  </a:lnTo>
                  <a:lnTo>
                    <a:pt x="413713" y="130105"/>
                  </a:lnTo>
                  <a:lnTo>
                    <a:pt x="388636" y="90722"/>
                  </a:lnTo>
                  <a:lnTo>
                    <a:pt x="355762" y="57847"/>
                  </a:lnTo>
                  <a:lnTo>
                    <a:pt x="316379" y="32770"/>
                  </a:lnTo>
                  <a:lnTo>
                    <a:pt x="271776" y="16778"/>
                  </a:lnTo>
                  <a:lnTo>
                    <a:pt x="223242" y="11162"/>
                  </a:lnTo>
                  <a:lnTo>
                    <a:pt x="289490" y="11162"/>
                  </a:lnTo>
                  <a:lnTo>
                    <a:pt x="347998" y="38162"/>
                  </a:lnTo>
                  <a:lnTo>
                    <a:pt x="381046" y="65437"/>
                  </a:lnTo>
                  <a:lnTo>
                    <a:pt x="408321" y="98485"/>
                  </a:lnTo>
                  <a:lnTo>
                    <a:pt x="428921" y="136404"/>
                  </a:lnTo>
                  <a:lnTo>
                    <a:pt x="441943" y="178290"/>
                  </a:lnTo>
                  <a:lnTo>
                    <a:pt x="446484" y="223242"/>
                  </a:lnTo>
                  <a:lnTo>
                    <a:pt x="441943" y="268193"/>
                  </a:lnTo>
                  <a:lnTo>
                    <a:pt x="428921" y="310079"/>
                  </a:lnTo>
                  <a:lnTo>
                    <a:pt x="408321" y="347998"/>
                  </a:lnTo>
                  <a:lnTo>
                    <a:pt x="381046" y="381046"/>
                  </a:lnTo>
                  <a:lnTo>
                    <a:pt x="347998" y="408321"/>
                  </a:lnTo>
                  <a:lnTo>
                    <a:pt x="310079" y="428921"/>
                  </a:lnTo>
                  <a:lnTo>
                    <a:pt x="289490" y="435322"/>
                  </a:lnTo>
                  <a:close/>
                </a:path>
              </a:pathLst>
            </a:custGeom>
            <a:solidFill>
              <a:srgbClr val="414141">
                <a:alpha val="19999"/>
              </a:srgbClr>
            </a:solidFill>
          </p:spPr>
          <p:txBody>
            <a:bodyPr wrap="square" lIns="0" tIns="0" rIns="0" bIns="0" rtlCol="0"/>
            <a:lstStyle/>
            <a:p/>
          </p:txBody>
        </p:sp>
      </p:grpSp>
      <p:sp>
        <p:nvSpPr>
          <p:cNvPr id="6" name="object 6"/>
          <p:cNvSpPr txBox="1"/>
          <p:nvPr/>
        </p:nvSpPr>
        <p:spPr>
          <a:xfrm>
            <a:off x="6781799" y="1466849"/>
            <a:ext cx="3352800" cy="581025"/>
          </a:xfrm>
          <a:prstGeom prst="rect">
            <a:avLst/>
          </a:prstGeom>
          <a:solidFill>
            <a:srgbClr val="373737"/>
          </a:solidFill>
        </p:spPr>
        <p:txBody>
          <a:bodyPr wrap="square" lIns="0" tIns="9525" rIns="0" bIns="0" rtlCol="0" vert="horz">
            <a:spAutoFit/>
          </a:bodyPr>
          <a:lstStyle/>
          <a:p>
            <a:pPr marL="76835">
              <a:lnSpc>
                <a:spcPct val="100000"/>
              </a:lnSpc>
              <a:spcBef>
                <a:spcPts val="75"/>
              </a:spcBef>
            </a:pPr>
            <a:r>
              <a:rPr dirty="0" sz="3000">
                <a:solidFill>
                  <a:srgbClr val="FFFFFF"/>
                </a:solidFill>
                <a:latin typeface="Courier New"/>
                <a:cs typeface="Courier New"/>
              </a:rPr>
              <a:t>CREATE_SURFACE</a:t>
            </a:r>
            <a:endParaRPr sz="3000">
              <a:latin typeface="Courier New"/>
              <a:cs typeface="Courier New"/>
            </a:endParaRPr>
          </a:p>
        </p:txBody>
      </p:sp>
      <p:pic>
        <p:nvPicPr>
          <p:cNvPr id="7" name="object 7"/>
          <p:cNvPicPr/>
          <p:nvPr/>
        </p:nvPicPr>
        <p:blipFill>
          <a:blip r:embed="rId4" cstate="print"/>
          <a:stretch>
            <a:fillRect/>
          </a:stretch>
        </p:blipFill>
        <p:spPr>
          <a:xfrm>
            <a:off x="6748461" y="2252662"/>
            <a:ext cx="123825" cy="123824"/>
          </a:xfrm>
          <a:prstGeom prst="rect">
            <a:avLst/>
          </a:prstGeom>
        </p:spPr>
      </p:pic>
      <p:sp>
        <p:nvSpPr>
          <p:cNvPr id="8" name="object 8"/>
          <p:cNvSpPr txBox="1"/>
          <p:nvPr/>
        </p:nvSpPr>
        <p:spPr>
          <a:xfrm>
            <a:off x="7124699" y="2047874"/>
            <a:ext cx="2209800" cy="571500"/>
          </a:xfrm>
          <a:prstGeom prst="rect">
            <a:avLst/>
          </a:prstGeom>
          <a:solidFill>
            <a:srgbClr val="373737"/>
          </a:solidFill>
        </p:spPr>
        <p:txBody>
          <a:bodyPr wrap="square" lIns="0" tIns="0" rIns="0" bIns="0" rtlCol="0" vert="horz">
            <a:spAutoFit/>
          </a:bodyPr>
          <a:lstStyle/>
          <a:p>
            <a:pPr marL="76200">
              <a:lnSpc>
                <a:spcPct val="100000"/>
              </a:lnSpc>
            </a:pPr>
            <a:r>
              <a:rPr dirty="0" sz="3000">
                <a:solidFill>
                  <a:srgbClr val="FFFFFF"/>
                </a:solidFill>
                <a:latin typeface="Courier New"/>
                <a:cs typeface="Courier New"/>
              </a:rPr>
              <a:t>surfaceId</a:t>
            </a:r>
            <a:endParaRPr sz="3000">
              <a:latin typeface="Courier New"/>
              <a:cs typeface="Courier New"/>
            </a:endParaRPr>
          </a:p>
        </p:txBody>
      </p:sp>
      <p:pic>
        <p:nvPicPr>
          <p:cNvPr id="9" name="object 9"/>
          <p:cNvPicPr/>
          <p:nvPr/>
        </p:nvPicPr>
        <p:blipFill>
          <a:blip r:embed="rId5" cstate="print"/>
          <a:stretch>
            <a:fillRect/>
          </a:stretch>
        </p:blipFill>
        <p:spPr>
          <a:xfrm>
            <a:off x="6748461" y="2824162"/>
            <a:ext cx="123825" cy="123824"/>
          </a:xfrm>
          <a:prstGeom prst="rect">
            <a:avLst/>
          </a:prstGeom>
        </p:spPr>
      </p:pic>
      <p:sp>
        <p:nvSpPr>
          <p:cNvPr id="10" name="object 10"/>
          <p:cNvSpPr txBox="1"/>
          <p:nvPr/>
        </p:nvSpPr>
        <p:spPr>
          <a:xfrm>
            <a:off x="7035800" y="2606675"/>
            <a:ext cx="3794125" cy="482600"/>
          </a:xfrm>
          <a:prstGeom prst="rect">
            <a:avLst/>
          </a:prstGeom>
        </p:spPr>
        <p:txBody>
          <a:bodyPr wrap="square" lIns="0" tIns="12700" rIns="0" bIns="0" rtlCol="0" vert="horz">
            <a:spAutoFit/>
          </a:bodyPr>
          <a:lstStyle/>
          <a:p>
            <a:pPr marL="12700">
              <a:lnSpc>
                <a:spcPct val="100000"/>
              </a:lnSpc>
              <a:spcBef>
                <a:spcPts val="100"/>
              </a:spcBef>
              <a:tabLst>
                <a:tab pos="1596390" algn="l"/>
              </a:tabLst>
            </a:pPr>
            <a:r>
              <a:rPr dirty="0" sz="3000" spc="225">
                <a:solidFill>
                  <a:srgbClr val="FFFFFF"/>
                </a:solidFill>
                <a:latin typeface="Arial MT"/>
                <a:cs typeface="Arial MT"/>
              </a:rPr>
              <a:t>surfac</a:t>
            </a:r>
            <a:r>
              <a:rPr dirty="0" sz="3000">
                <a:solidFill>
                  <a:srgbClr val="FFFFFF"/>
                </a:solidFill>
                <a:latin typeface="Arial MT"/>
                <a:cs typeface="Arial MT"/>
              </a:rPr>
              <a:t>e	</a:t>
            </a:r>
            <a:r>
              <a:rPr dirty="0" sz="3000" spc="225">
                <a:solidFill>
                  <a:srgbClr val="FFFFFF"/>
                </a:solidFill>
                <a:latin typeface="Arial MT"/>
                <a:cs typeface="Arial MT"/>
              </a:rPr>
              <a:t>dimension</a:t>
            </a:r>
            <a:r>
              <a:rPr dirty="0" sz="3000">
                <a:solidFill>
                  <a:srgbClr val="FFFFFF"/>
                </a:solidFill>
                <a:latin typeface="Arial MT"/>
                <a:cs typeface="Arial MT"/>
              </a:rPr>
              <a:t>s</a:t>
            </a:r>
            <a:endParaRPr sz="3000">
              <a:latin typeface="Arial MT"/>
              <a:cs typeface="Arial MT"/>
            </a:endParaRPr>
          </a:p>
        </p:txBody>
      </p:sp>
      <p:grpSp>
        <p:nvGrpSpPr>
          <p:cNvPr id="11" name="object 11"/>
          <p:cNvGrpSpPr/>
          <p:nvPr/>
        </p:nvGrpSpPr>
        <p:grpSpPr>
          <a:xfrm>
            <a:off x="6110882" y="3148607"/>
            <a:ext cx="447040" cy="447040"/>
            <a:chOff x="6110882" y="3148607"/>
            <a:chExt cx="447040" cy="447040"/>
          </a:xfrm>
        </p:grpSpPr>
        <p:pic>
          <p:nvPicPr>
            <p:cNvPr id="12" name="object 12"/>
            <p:cNvPicPr/>
            <p:nvPr/>
          </p:nvPicPr>
          <p:blipFill>
            <a:blip r:embed="rId6" cstate="print"/>
            <a:stretch>
              <a:fillRect/>
            </a:stretch>
          </p:blipFill>
          <p:spPr>
            <a:xfrm>
              <a:off x="6110882" y="3148607"/>
              <a:ext cx="446484" cy="446484"/>
            </a:xfrm>
            <a:prstGeom prst="rect">
              <a:avLst/>
            </a:prstGeom>
          </p:spPr>
        </p:pic>
        <p:sp>
          <p:nvSpPr>
            <p:cNvPr id="13" name="object 13"/>
            <p:cNvSpPr/>
            <p:nvPr/>
          </p:nvSpPr>
          <p:spPr>
            <a:xfrm>
              <a:off x="6110882" y="3148607"/>
              <a:ext cx="447040" cy="447040"/>
            </a:xfrm>
            <a:custGeom>
              <a:avLst/>
              <a:gdLst/>
              <a:ahLst/>
              <a:cxnLst/>
              <a:rect l="l" t="t" r="r" b="b"/>
              <a:pathLst>
                <a:path w="447040" h="447039">
                  <a:moveTo>
                    <a:pt x="223242" y="446484"/>
                  </a:moveTo>
                  <a:lnTo>
                    <a:pt x="178247" y="441949"/>
                  </a:lnTo>
                  <a:lnTo>
                    <a:pt x="136341" y="428942"/>
                  </a:lnTo>
                  <a:lnTo>
                    <a:pt x="98420" y="408360"/>
                  </a:lnTo>
                  <a:lnTo>
                    <a:pt x="65382" y="381102"/>
                  </a:lnTo>
                  <a:lnTo>
                    <a:pt x="38123" y="348063"/>
                  </a:lnTo>
                  <a:lnTo>
                    <a:pt x="17541" y="310142"/>
                  </a:lnTo>
                  <a:lnTo>
                    <a:pt x="4535" y="268236"/>
                  </a:lnTo>
                  <a:lnTo>
                    <a:pt x="0" y="223242"/>
                  </a:lnTo>
                  <a:lnTo>
                    <a:pt x="4535" y="178247"/>
                  </a:lnTo>
                  <a:lnTo>
                    <a:pt x="17541" y="136341"/>
                  </a:lnTo>
                  <a:lnTo>
                    <a:pt x="38123" y="98420"/>
                  </a:lnTo>
                  <a:lnTo>
                    <a:pt x="65382" y="65382"/>
                  </a:lnTo>
                  <a:lnTo>
                    <a:pt x="98420" y="38123"/>
                  </a:lnTo>
                  <a:lnTo>
                    <a:pt x="136341" y="17541"/>
                  </a:lnTo>
                  <a:lnTo>
                    <a:pt x="178247" y="4535"/>
                  </a:lnTo>
                  <a:lnTo>
                    <a:pt x="223242" y="0"/>
                  </a:lnTo>
                  <a:lnTo>
                    <a:pt x="268236" y="4535"/>
                  </a:lnTo>
                  <a:lnTo>
                    <a:pt x="289587" y="11162"/>
                  </a:lnTo>
                  <a:lnTo>
                    <a:pt x="223242" y="11162"/>
                  </a:lnTo>
                  <a:lnTo>
                    <a:pt x="174673" y="16773"/>
                  </a:lnTo>
                  <a:lnTo>
                    <a:pt x="130056" y="32750"/>
                  </a:lnTo>
                  <a:lnTo>
                    <a:pt x="90675" y="57812"/>
                  </a:lnTo>
                  <a:lnTo>
                    <a:pt x="57812" y="90675"/>
                  </a:lnTo>
                  <a:lnTo>
                    <a:pt x="32750" y="130056"/>
                  </a:lnTo>
                  <a:lnTo>
                    <a:pt x="16773" y="174673"/>
                  </a:lnTo>
                  <a:lnTo>
                    <a:pt x="11162" y="223242"/>
                  </a:lnTo>
                  <a:lnTo>
                    <a:pt x="16773" y="271811"/>
                  </a:lnTo>
                  <a:lnTo>
                    <a:pt x="32750" y="316427"/>
                  </a:lnTo>
                  <a:lnTo>
                    <a:pt x="57812" y="355809"/>
                  </a:lnTo>
                  <a:lnTo>
                    <a:pt x="90675" y="388671"/>
                  </a:lnTo>
                  <a:lnTo>
                    <a:pt x="130056" y="413733"/>
                  </a:lnTo>
                  <a:lnTo>
                    <a:pt x="174673" y="429711"/>
                  </a:lnTo>
                  <a:lnTo>
                    <a:pt x="223242" y="435322"/>
                  </a:lnTo>
                  <a:lnTo>
                    <a:pt x="289587" y="435322"/>
                  </a:lnTo>
                  <a:lnTo>
                    <a:pt x="268236" y="441949"/>
                  </a:lnTo>
                  <a:lnTo>
                    <a:pt x="223242" y="446484"/>
                  </a:lnTo>
                  <a:close/>
                </a:path>
                <a:path w="447040" h="447039">
                  <a:moveTo>
                    <a:pt x="289587" y="435322"/>
                  </a:moveTo>
                  <a:lnTo>
                    <a:pt x="223242" y="435322"/>
                  </a:lnTo>
                  <a:lnTo>
                    <a:pt x="271811" y="429711"/>
                  </a:lnTo>
                  <a:lnTo>
                    <a:pt x="316427" y="413733"/>
                  </a:lnTo>
                  <a:lnTo>
                    <a:pt x="355809" y="388671"/>
                  </a:lnTo>
                  <a:lnTo>
                    <a:pt x="388671" y="355809"/>
                  </a:lnTo>
                  <a:lnTo>
                    <a:pt x="413733" y="316427"/>
                  </a:lnTo>
                  <a:lnTo>
                    <a:pt x="429711" y="271811"/>
                  </a:lnTo>
                  <a:lnTo>
                    <a:pt x="435322" y="223242"/>
                  </a:lnTo>
                  <a:lnTo>
                    <a:pt x="429711" y="174673"/>
                  </a:lnTo>
                  <a:lnTo>
                    <a:pt x="413733" y="130056"/>
                  </a:lnTo>
                  <a:lnTo>
                    <a:pt x="388671" y="90675"/>
                  </a:lnTo>
                  <a:lnTo>
                    <a:pt x="355809" y="57812"/>
                  </a:lnTo>
                  <a:lnTo>
                    <a:pt x="316427" y="32750"/>
                  </a:lnTo>
                  <a:lnTo>
                    <a:pt x="271811" y="16773"/>
                  </a:lnTo>
                  <a:lnTo>
                    <a:pt x="223242" y="11162"/>
                  </a:lnTo>
                  <a:lnTo>
                    <a:pt x="289587" y="11162"/>
                  </a:lnTo>
                  <a:lnTo>
                    <a:pt x="348063" y="38123"/>
                  </a:lnTo>
                  <a:lnTo>
                    <a:pt x="381102" y="65382"/>
                  </a:lnTo>
                  <a:lnTo>
                    <a:pt x="408360" y="98420"/>
                  </a:lnTo>
                  <a:lnTo>
                    <a:pt x="428942" y="136341"/>
                  </a:lnTo>
                  <a:lnTo>
                    <a:pt x="441949" y="178247"/>
                  </a:lnTo>
                  <a:lnTo>
                    <a:pt x="446484" y="223242"/>
                  </a:lnTo>
                  <a:lnTo>
                    <a:pt x="441949" y="268236"/>
                  </a:lnTo>
                  <a:lnTo>
                    <a:pt x="428942" y="310142"/>
                  </a:lnTo>
                  <a:lnTo>
                    <a:pt x="408360" y="348063"/>
                  </a:lnTo>
                  <a:lnTo>
                    <a:pt x="381102" y="381102"/>
                  </a:lnTo>
                  <a:lnTo>
                    <a:pt x="348063" y="408360"/>
                  </a:lnTo>
                  <a:lnTo>
                    <a:pt x="310142" y="428942"/>
                  </a:lnTo>
                  <a:lnTo>
                    <a:pt x="289587" y="435322"/>
                  </a:lnTo>
                  <a:close/>
                </a:path>
              </a:pathLst>
            </a:custGeom>
            <a:solidFill>
              <a:srgbClr val="414141">
                <a:alpha val="19999"/>
              </a:srgbClr>
            </a:solidFill>
          </p:spPr>
          <p:txBody>
            <a:bodyPr wrap="square" lIns="0" tIns="0" rIns="0" bIns="0" rtlCol="0"/>
            <a:lstStyle/>
            <a:p/>
          </p:txBody>
        </p:sp>
      </p:grpSp>
      <p:sp>
        <p:nvSpPr>
          <p:cNvPr id="14" name="object 14"/>
          <p:cNvSpPr txBox="1"/>
          <p:nvPr/>
        </p:nvSpPr>
        <p:spPr>
          <a:xfrm>
            <a:off x="6781799" y="3143249"/>
            <a:ext cx="2209800" cy="581025"/>
          </a:xfrm>
          <a:prstGeom prst="rect">
            <a:avLst/>
          </a:prstGeom>
          <a:solidFill>
            <a:srgbClr val="373737"/>
          </a:solidFill>
        </p:spPr>
        <p:txBody>
          <a:bodyPr wrap="square" lIns="0" tIns="9525" rIns="0" bIns="0" rtlCol="0" vert="horz">
            <a:spAutoFit/>
          </a:bodyPr>
          <a:lstStyle/>
          <a:p>
            <a:pPr marL="76835">
              <a:lnSpc>
                <a:spcPct val="100000"/>
              </a:lnSpc>
              <a:spcBef>
                <a:spcPts val="75"/>
              </a:spcBef>
            </a:pPr>
            <a:r>
              <a:rPr dirty="0" sz="3000">
                <a:solidFill>
                  <a:srgbClr val="FFFFFF"/>
                </a:solidFill>
                <a:latin typeface="Courier New"/>
                <a:cs typeface="Courier New"/>
              </a:rPr>
              <a:t>SOLIDFILL</a:t>
            </a:r>
            <a:endParaRPr sz="3000">
              <a:latin typeface="Courier New"/>
              <a:cs typeface="Courier New"/>
            </a:endParaRPr>
          </a:p>
        </p:txBody>
      </p:sp>
      <p:pic>
        <p:nvPicPr>
          <p:cNvPr id="15" name="object 15"/>
          <p:cNvPicPr/>
          <p:nvPr/>
        </p:nvPicPr>
        <p:blipFill>
          <a:blip r:embed="rId7" cstate="print"/>
          <a:stretch>
            <a:fillRect/>
          </a:stretch>
        </p:blipFill>
        <p:spPr>
          <a:xfrm>
            <a:off x="6748461" y="3929062"/>
            <a:ext cx="123825" cy="123824"/>
          </a:xfrm>
          <a:prstGeom prst="rect">
            <a:avLst/>
          </a:prstGeom>
        </p:spPr>
      </p:pic>
      <p:sp>
        <p:nvSpPr>
          <p:cNvPr id="16" name="object 16"/>
          <p:cNvSpPr txBox="1"/>
          <p:nvPr/>
        </p:nvSpPr>
        <p:spPr>
          <a:xfrm>
            <a:off x="7124699" y="3724274"/>
            <a:ext cx="2209800" cy="571500"/>
          </a:xfrm>
          <a:prstGeom prst="rect">
            <a:avLst/>
          </a:prstGeom>
          <a:solidFill>
            <a:srgbClr val="373737"/>
          </a:solidFill>
        </p:spPr>
        <p:txBody>
          <a:bodyPr wrap="square" lIns="0" tIns="0" rIns="0" bIns="0" rtlCol="0" vert="horz">
            <a:spAutoFit/>
          </a:bodyPr>
          <a:lstStyle/>
          <a:p>
            <a:pPr marL="76200">
              <a:lnSpc>
                <a:spcPct val="100000"/>
              </a:lnSpc>
            </a:pPr>
            <a:r>
              <a:rPr dirty="0" sz="3000">
                <a:solidFill>
                  <a:srgbClr val="FFFFFF"/>
                </a:solidFill>
                <a:latin typeface="Courier New"/>
                <a:cs typeface="Courier New"/>
              </a:rPr>
              <a:t>surfaceId</a:t>
            </a:r>
            <a:endParaRPr sz="3000">
              <a:latin typeface="Courier New"/>
              <a:cs typeface="Courier New"/>
            </a:endParaRPr>
          </a:p>
        </p:txBody>
      </p:sp>
      <p:pic>
        <p:nvPicPr>
          <p:cNvPr id="17" name="object 17"/>
          <p:cNvPicPr/>
          <p:nvPr/>
        </p:nvPicPr>
        <p:blipFill>
          <a:blip r:embed="rId8" cstate="print"/>
          <a:stretch>
            <a:fillRect/>
          </a:stretch>
        </p:blipFill>
        <p:spPr>
          <a:xfrm>
            <a:off x="6748461" y="4500562"/>
            <a:ext cx="123825" cy="123824"/>
          </a:xfrm>
          <a:prstGeom prst="rect">
            <a:avLst/>
          </a:prstGeom>
        </p:spPr>
      </p:pic>
      <p:pic>
        <p:nvPicPr>
          <p:cNvPr id="18" name="object 18"/>
          <p:cNvPicPr/>
          <p:nvPr/>
        </p:nvPicPr>
        <p:blipFill>
          <a:blip r:embed="rId9" cstate="print"/>
          <a:stretch>
            <a:fillRect/>
          </a:stretch>
        </p:blipFill>
        <p:spPr>
          <a:xfrm>
            <a:off x="6748461" y="5033962"/>
            <a:ext cx="123825" cy="123824"/>
          </a:xfrm>
          <a:prstGeom prst="rect">
            <a:avLst/>
          </a:prstGeom>
        </p:spPr>
      </p:pic>
      <p:sp>
        <p:nvSpPr>
          <p:cNvPr id="19" name="object 19"/>
          <p:cNvSpPr txBox="1"/>
          <p:nvPr/>
        </p:nvSpPr>
        <p:spPr>
          <a:xfrm>
            <a:off x="7035800" y="4206874"/>
            <a:ext cx="2211070" cy="1092200"/>
          </a:xfrm>
          <a:prstGeom prst="rect">
            <a:avLst/>
          </a:prstGeom>
        </p:spPr>
        <p:txBody>
          <a:bodyPr wrap="square" lIns="0" tIns="88900" rIns="0" bIns="0" rtlCol="0" vert="horz">
            <a:spAutoFit/>
          </a:bodyPr>
          <a:lstStyle/>
          <a:p>
            <a:pPr marL="12700">
              <a:lnSpc>
                <a:spcPct val="100000"/>
              </a:lnSpc>
              <a:spcBef>
                <a:spcPts val="700"/>
              </a:spcBef>
              <a:tabLst>
                <a:tab pos="621030" algn="l"/>
              </a:tabLst>
            </a:pPr>
            <a:r>
              <a:rPr dirty="0" sz="3000" spc="165">
                <a:solidFill>
                  <a:srgbClr val="FFFFFF"/>
                </a:solidFill>
                <a:latin typeface="Arial MT"/>
                <a:cs typeface="Arial MT"/>
              </a:rPr>
              <a:t>fill	</a:t>
            </a:r>
            <a:r>
              <a:rPr dirty="0" sz="3000" spc="180">
                <a:solidFill>
                  <a:srgbClr val="FFFFFF"/>
                </a:solidFill>
                <a:latin typeface="Arial MT"/>
                <a:cs typeface="Arial MT"/>
              </a:rPr>
              <a:t>color</a:t>
            </a:r>
            <a:endParaRPr sz="3000">
              <a:latin typeface="Arial MT"/>
              <a:cs typeface="Arial MT"/>
            </a:endParaRPr>
          </a:p>
          <a:p>
            <a:pPr marL="12700">
              <a:lnSpc>
                <a:spcPct val="100000"/>
              </a:lnSpc>
              <a:spcBef>
                <a:spcPts val="600"/>
              </a:spcBef>
              <a:tabLst>
                <a:tab pos="1242695" algn="l"/>
                <a:tab pos="1751964" algn="l"/>
              </a:tabLst>
            </a:pPr>
            <a:r>
              <a:rPr dirty="0" sz="3000" spc="225">
                <a:solidFill>
                  <a:srgbClr val="FFFFFF"/>
                </a:solidFill>
                <a:latin typeface="Arial MT"/>
                <a:cs typeface="Arial MT"/>
              </a:rPr>
              <a:t>area</a:t>
            </a:r>
            <a:r>
              <a:rPr dirty="0" sz="3000">
                <a:solidFill>
                  <a:srgbClr val="FFFFFF"/>
                </a:solidFill>
                <a:latin typeface="Arial MT"/>
                <a:cs typeface="Arial MT"/>
              </a:rPr>
              <a:t>s	</a:t>
            </a:r>
            <a:r>
              <a:rPr dirty="0" sz="3000" spc="225">
                <a:solidFill>
                  <a:srgbClr val="FFFFFF"/>
                </a:solidFill>
                <a:latin typeface="Arial MT"/>
                <a:cs typeface="Arial MT"/>
              </a:rPr>
              <a:t>t</a:t>
            </a:r>
            <a:r>
              <a:rPr dirty="0" sz="3000">
                <a:solidFill>
                  <a:srgbClr val="FFFFFF"/>
                </a:solidFill>
                <a:latin typeface="Arial MT"/>
                <a:cs typeface="Arial MT"/>
              </a:rPr>
              <a:t>o	</a:t>
            </a:r>
            <a:r>
              <a:rPr dirty="0" sz="3000" spc="225">
                <a:solidFill>
                  <a:srgbClr val="FFFFFF"/>
                </a:solidFill>
                <a:latin typeface="Arial MT"/>
                <a:cs typeface="Arial MT"/>
              </a:rPr>
              <a:t>fil</a:t>
            </a:r>
            <a:r>
              <a:rPr dirty="0" sz="3000">
                <a:solidFill>
                  <a:srgbClr val="FFFFFF"/>
                </a:solidFill>
                <a:latin typeface="Arial MT"/>
                <a:cs typeface="Arial MT"/>
              </a:rPr>
              <a:t>l</a:t>
            </a:r>
            <a:endParaRPr sz="3000">
              <a:latin typeface="Arial MT"/>
              <a:cs typeface="Arial MT"/>
            </a:endParaRPr>
          </a:p>
        </p:txBody>
      </p:sp>
      <p:sp>
        <p:nvSpPr>
          <p:cNvPr id="20" name="object 20"/>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33350" y="94869"/>
                </a:lnTo>
                <a:lnTo>
                  <a:pt x="133350"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21" name="object 21"/>
          <p:cNvGrpSpPr/>
          <p:nvPr/>
        </p:nvGrpSpPr>
        <p:grpSpPr>
          <a:xfrm>
            <a:off x="0" y="0"/>
            <a:ext cx="12192000" cy="857250"/>
            <a:chOff x="0" y="0"/>
            <a:chExt cx="12192000" cy="857250"/>
          </a:xfrm>
        </p:grpSpPr>
        <p:sp>
          <p:nvSpPr>
            <p:cNvPr id="22" name="object 22"/>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23" name="object 23"/>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24" name="object 24"/>
          <p:cNvSpPr txBox="1">
            <a:spLocks noGrp="1"/>
          </p:cNvSpPr>
          <p:nvPr>
            <p:ph type="title"/>
          </p:nvPr>
        </p:nvSpPr>
        <p:spPr>
          <a:xfrm>
            <a:off x="368299" y="6350"/>
            <a:ext cx="6884034" cy="756920"/>
          </a:xfrm>
          <a:prstGeom prst="rect"/>
        </p:spPr>
        <p:txBody>
          <a:bodyPr wrap="square" lIns="0" tIns="12700" rIns="0" bIns="0" rtlCol="0" vert="horz">
            <a:spAutoFit/>
          </a:bodyPr>
          <a:lstStyle/>
          <a:p>
            <a:pPr marL="12700">
              <a:lnSpc>
                <a:spcPct val="100000"/>
              </a:lnSpc>
              <a:spcBef>
                <a:spcPts val="100"/>
              </a:spcBef>
            </a:pPr>
            <a:r>
              <a:rPr dirty="0" spc="60"/>
              <a:t>Minimal</a:t>
            </a:r>
            <a:r>
              <a:rPr dirty="0" spc="125"/>
              <a:t> </a:t>
            </a:r>
            <a:r>
              <a:rPr dirty="0" spc="60"/>
              <a:t>Crash</a:t>
            </a:r>
            <a:r>
              <a:rPr dirty="0" spc="125"/>
              <a:t> </a:t>
            </a:r>
            <a:r>
              <a:rPr dirty="0" spc="55"/>
              <a:t>Witness</a:t>
            </a:r>
          </a:p>
        </p:txBody>
      </p:sp>
      <p:sp>
        <p:nvSpPr>
          <p:cNvPr id="25" name="object 2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381000" y="0"/>
              <a:ext cx="11429999" cy="6857999"/>
            </a:xfrm>
            <a:prstGeom prst="rect">
              <a:avLst/>
            </a:prstGeom>
          </p:spPr>
        </p:pic>
        <p:sp>
          <p:nvSpPr>
            <p:cNvPr id="4" name="object 4"/>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5" name="object 5"/>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6" name="object 6"/>
          <p:cNvSpPr txBox="1">
            <a:spLocks noGrp="1"/>
          </p:cNvSpPr>
          <p:nvPr>
            <p:ph type="title"/>
          </p:nvPr>
        </p:nvSpPr>
        <p:spPr>
          <a:xfrm>
            <a:off x="368299" y="6350"/>
            <a:ext cx="7803515" cy="756920"/>
          </a:xfrm>
          <a:prstGeom prst="rect"/>
        </p:spPr>
        <p:txBody>
          <a:bodyPr wrap="square" lIns="0" tIns="12700" rIns="0" bIns="0" rtlCol="0" vert="horz">
            <a:spAutoFit/>
          </a:bodyPr>
          <a:lstStyle/>
          <a:p>
            <a:pPr marL="12700">
              <a:lnSpc>
                <a:spcPct val="100000"/>
              </a:lnSpc>
              <a:spcBef>
                <a:spcPts val="100"/>
              </a:spcBef>
            </a:pPr>
            <a:r>
              <a:rPr dirty="0" spc="65"/>
              <a:t>MS-RDPEGFX</a:t>
            </a:r>
            <a:r>
              <a:rPr dirty="0" spc="114"/>
              <a:t> </a:t>
            </a:r>
            <a:r>
              <a:rPr dirty="0" spc="55"/>
              <a:t>Open</a:t>
            </a:r>
            <a:r>
              <a:rPr dirty="0" spc="114"/>
              <a:t> </a:t>
            </a:r>
            <a:r>
              <a:rPr dirty="0" spc="60"/>
              <a:t>Spec.</a:t>
            </a:r>
          </a:p>
        </p:txBody>
      </p:sp>
      <p:sp>
        <p:nvSpPr>
          <p:cNvPr id="7" name="object 7"/>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33350" y="94869"/>
                </a:lnTo>
                <a:lnTo>
                  <a:pt x="133350"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3" name="object 3"/>
          <p:cNvSpPr/>
          <p:nvPr/>
        </p:nvSpPr>
        <p:spPr>
          <a:xfrm>
            <a:off x="1047750" y="1519808"/>
            <a:ext cx="911860" cy="359410"/>
          </a:xfrm>
          <a:custGeom>
            <a:avLst/>
            <a:gdLst/>
            <a:ahLst/>
            <a:cxnLst/>
            <a:rect l="l" t="t" r="r" b="b"/>
            <a:pathLst>
              <a:path w="911860" h="359410">
                <a:moveTo>
                  <a:pt x="911351" y="0"/>
                </a:moveTo>
                <a:lnTo>
                  <a:pt x="0" y="0"/>
                </a:lnTo>
                <a:lnTo>
                  <a:pt x="0" y="359282"/>
                </a:lnTo>
                <a:lnTo>
                  <a:pt x="911351" y="359282"/>
                </a:lnTo>
                <a:lnTo>
                  <a:pt x="911351" y="0"/>
                </a:lnTo>
                <a:close/>
              </a:path>
            </a:pathLst>
          </a:custGeom>
          <a:solidFill>
            <a:srgbClr val="FFED00"/>
          </a:solidFill>
        </p:spPr>
        <p:txBody>
          <a:bodyPr wrap="square" lIns="0" tIns="0" rIns="0" bIns="0" rtlCol="0"/>
          <a:lstStyle/>
          <a:p/>
        </p:txBody>
      </p:sp>
      <p:pic>
        <p:nvPicPr>
          <p:cNvPr id="4" name="object 4"/>
          <p:cNvPicPr/>
          <p:nvPr/>
        </p:nvPicPr>
        <p:blipFill>
          <a:blip r:embed="rId2" cstate="print"/>
          <a:stretch>
            <a:fillRect/>
          </a:stretch>
        </p:blipFill>
        <p:spPr>
          <a:xfrm>
            <a:off x="752474" y="1628776"/>
            <a:ext cx="114300" cy="114299"/>
          </a:xfrm>
          <a:prstGeom prst="rect">
            <a:avLst/>
          </a:prstGeom>
        </p:spPr>
      </p:pic>
      <p:pic>
        <p:nvPicPr>
          <p:cNvPr id="5" name="object 5"/>
          <p:cNvPicPr/>
          <p:nvPr/>
        </p:nvPicPr>
        <p:blipFill>
          <a:blip r:embed="rId3" cstate="print"/>
          <a:stretch>
            <a:fillRect/>
          </a:stretch>
        </p:blipFill>
        <p:spPr>
          <a:xfrm>
            <a:off x="1128712" y="2157413"/>
            <a:ext cx="123825" cy="123824"/>
          </a:xfrm>
          <a:prstGeom prst="rect">
            <a:avLst/>
          </a:prstGeom>
        </p:spPr>
      </p:pic>
      <p:pic>
        <p:nvPicPr>
          <p:cNvPr id="6" name="object 6"/>
          <p:cNvPicPr/>
          <p:nvPr/>
        </p:nvPicPr>
        <p:blipFill>
          <a:blip r:embed="rId2" cstate="print"/>
          <a:stretch>
            <a:fillRect/>
          </a:stretch>
        </p:blipFill>
        <p:spPr>
          <a:xfrm>
            <a:off x="752474" y="2695576"/>
            <a:ext cx="114300" cy="114299"/>
          </a:xfrm>
          <a:prstGeom prst="rect">
            <a:avLst/>
          </a:prstGeom>
        </p:spPr>
      </p:pic>
      <p:pic>
        <p:nvPicPr>
          <p:cNvPr id="7" name="object 7"/>
          <p:cNvPicPr/>
          <p:nvPr/>
        </p:nvPicPr>
        <p:blipFill>
          <a:blip r:embed="rId2" cstate="print"/>
          <a:stretch>
            <a:fillRect/>
          </a:stretch>
        </p:blipFill>
        <p:spPr>
          <a:xfrm>
            <a:off x="752474" y="4619626"/>
            <a:ext cx="114300" cy="114299"/>
          </a:xfrm>
          <a:prstGeom prst="rect">
            <a:avLst/>
          </a:prstGeom>
        </p:spPr>
      </p:pic>
      <p:pic>
        <p:nvPicPr>
          <p:cNvPr id="8" name="object 8"/>
          <p:cNvPicPr/>
          <p:nvPr/>
        </p:nvPicPr>
        <p:blipFill>
          <a:blip r:embed="rId4" cstate="print"/>
          <a:stretch>
            <a:fillRect/>
          </a:stretch>
        </p:blipFill>
        <p:spPr>
          <a:xfrm>
            <a:off x="1128712" y="5148263"/>
            <a:ext cx="123825" cy="123824"/>
          </a:xfrm>
          <a:prstGeom prst="rect">
            <a:avLst/>
          </a:prstGeom>
        </p:spPr>
      </p:pic>
      <p:pic>
        <p:nvPicPr>
          <p:cNvPr id="9" name="object 9"/>
          <p:cNvPicPr/>
          <p:nvPr/>
        </p:nvPicPr>
        <p:blipFill>
          <a:blip r:embed="rId5" cstate="print"/>
          <a:stretch>
            <a:fillRect/>
          </a:stretch>
        </p:blipFill>
        <p:spPr>
          <a:xfrm>
            <a:off x="1128712" y="5681663"/>
            <a:ext cx="123825" cy="123824"/>
          </a:xfrm>
          <a:prstGeom prst="rect">
            <a:avLst/>
          </a:prstGeom>
        </p:spPr>
      </p:pic>
      <p:sp>
        <p:nvSpPr>
          <p:cNvPr id="10" name="object 10"/>
          <p:cNvSpPr/>
          <p:nvPr/>
        </p:nvSpPr>
        <p:spPr>
          <a:xfrm>
            <a:off x="1047750" y="3000376"/>
            <a:ext cx="342900" cy="342900"/>
          </a:xfrm>
          <a:custGeom>
            <a:avLst/>
            <a:gdLst/>
            <a:ahLst/>
            <a:cxnLst/>
            <a:rect l="l" t="t" r="r" b="b"/>
            <a:pathLst>
              <a:path w="342900" h="342900">
                <a:moveTo>
                  <a:pt x="142200" y="342899"/>
                </a:moveTo>
                <a:lnTo>
                  <a:pt x="0" y="342899"/>
                </a:lnTo>
                <a:lnTo>
                  <a:pt x="0" y="188012"/>
                </a:lnTo>
                <a:lnTo>
                  <a:pt x="16584" y="109408"/>
                </a:lnTo>
                <a:lnTo>
                  <a:pt x="40899" y="65790"/>
                </a:lnTo>
                <a:lnTo>
                  <a:pt x="79083" y="27315"/>
                </a:lnTo>
                <a:lnTo>
                  <a:pt x="133525" y="0"/>
                </a:lnTo>
                <a:lnTo>
                  <a:pt x="150875" y="66179"/>
                </a:lnTo>
                <a:lnTo>
                  <a:pt x="100607" y="96465"/>
                </a:lnTo>
                <a:lnTo>
                  <a:pt x="74546" y="136855"/>
                </a:lnTo>
                <a:lnTo>
                  <a:pt x="64764" y="172365"/>
                </a:lnTo>
                <a:lnTo>
                  <a:pt x="63333" y="188012"/>
                </a:lnTo>
                <a:lnTo>
                  <a:pt x="142200" y="188012"/>
                </a:lnTo>
                <a:lnTo>
                  <a:pt x="142200" y="342899"/>
                </a:lnTo>
                <a:close/>
              </a:path>
              <a:path w="342900" h="342900">
                <a:moveTo>
                  <a:pt x="334224" y="342899"/>
                </a:moveTo>
                <a:lnTo>
                  <a:pt x="192023" y="342899"/>
                </a:lnTo>
                <a:lnTo>
                  <a:pt x="192023" y="188012"/>
                </a:lnTo>
                <a:lnTo>
                  <a:pt x="208608" y="109408"/>
                </a:lnTo>
                <a:lnTo>
                  <a:pt x="232923" y="65790"/>
                </a:lnTo>
                <a:lnTo>
                  <a:pt x="271107" y="27315"/>
                </a:lnTo>
                <a:lnTo>
                  <a:pt x="325549" y="0"/>
                </a:lnTo>
                <a:lnTo>
                  <a:pt x="342899" y="66179"/>
                </a:lnTo>
                <a:lnTo>
                  <a:pt x="292631" y="96465"/>
                </a:lnTo>
                <a:lnTo>
                  <a:pt x="266570" y="136855"/>
                </a:lnTo>
                <a:lnTo>
                  <a:pt x="256788" y="172365"/>
                </a:lnTo>
                <a:lnTo>
                  <a:pt x="255357" y="188012"/>
                </a:lnTo>
                <a:lnTo>
                  <a:pt x="334224" y="188012"/>
                </a:lnTo>
                <a:lnTo>
                  <a:pt x="334224" y="342899"/>
                </a:lnTo>
                <a:close/>
              </a:path>
            </a:pathLst>
          </a:custGeom>
          <a:solidFill>
            <a:srgbClr val="878787">
              <a:alpha val="32939"/>
            </a:srgbClr>
          </a:solidFill>
        </p:spPr>
        <p:txBody>
          <a:bodyPr wrap="square" lIns="0" tIns="0" rIns="0" bIns="0" rtlCol="0"/>
          <a:lstStyle/>
          <a:p/>
        </p:txBody>
      </p:sp>
      <p:sp>
        <p:nvSpPr>
          <p:cNvPr id="11" name="object 11"/>
          <p:cNvSpPr/>
          <p:nvPr/>
        </p:nvSpPr>
        <p:spPr>
          <a:xfrm>
            <a:off x="11182349" y="3550891"/>
            <a:ext cx="342900" cy="342900"/>
          </a:xfrm>
          <a:custGeom>
            <a:avLst/>
            <a:gdLst/>
            <a:ahLst/>
            <a:cxnLst/>
            <a:rect l="l" t="t" r="r" b="b"/>
            <a:pathLst>
              <a:path w="342900" h="342900">
                <a:moveTo>
                  <a:pt x="200699" y="0"/>
                </a:moveTo>
                <a:lnTo>
                  <a:pt x="342899" y="0"/>
                </a:lnTo>
                <a:lnTo>
                  <a:pt x="342899" y="154887"/>
                </a:lnTo>
                <a:lnTo>
                  <a:pt x="326315" y="233491"/>
                </a:lnTo>
                <a:lnTo>
                  <a:pt x="302000" y="277109"/>
                </a:lnTo>
                <a:lnTo>
                  <a:pt x="263816" y="315584"/>
                </a:lnTo>
                <a:lnTo>
                  <a:pt x="209374" y="342899"/>
                </a:lnTo>
                <a:lnTo>
                  <a:pt x="192023" y="276720"/>
                </a:lnTo>
                <a:lnTo>
                  <a:pt x="242292" y="246434"/>
                </a:lnTo>
                <a:lnTo>
                  <a:pt x="268353" y="206044"/>
                </a:lnTo>
                <a:lnTo>
                  <a:pt x="278135" y="170534"/>
                </a:lnTo>
                <a:lnTo>
                  <a:pt x="279566" y="154887"/>
                </a:lnTo>
                <a:lnTo>
                  <a:pt x="200699" y="154887"/>
                </a:lnTo>
                <a:lnTo>
                  <a:pt x="200699" y="0"/>
                </a:lnTo>
                <a:close/>
              </a:path>
              <a:path w="342900" h="342900">
                <a:moveTo>
                  <a:pt x="8675" y="0"/>
                </a:moveTo>
                <a:lnTo>
                  <a:pt x="150875" y="0"/>
                </a:lnTo>
                <a:lnTo>
                  <a:pt x="150875" y="154887"/>
                </a:lnTo>
                <a:lnTo>
                  <a:pt x="134291" y="233491"/>
                </a:lnTo>
                <a:lnTo>
                  <a:pt x="109976" y="277109"/>
                </a:lnTo>
                <a:lnTo>
                  <a:pt x="71792" y="315584"/>
                </a:lnTo>
                <a:lnTo>
                  <a:pt x="17350" y="342899"/>
                </a:lnTo>
                <a:lnTo>
                  <a:pt x="0" y="276720"/>
                </a:lnTo>
                <a:lnTo>
                  <a:pt x="50268" y="246434"/>
                </a:lnTo>
                <a:lnTo>
                  <a:pt x="76329" y="206044"/>
                </a:lnTo>
                <a:lnTo>
                  <a:pt x="86111" y="170534"/>
                </a:lnTo>
                <a:lnTo>
                  <a:pt x="87542" y="154887"/>
                </a:lnTo>
                <a:lnTo>
                  <a:pt x="8675" y="154887"/>
                </a:lnTo>
                <a:lnTo>
                  <a:pt x="8675" y="0"/>
                </a:lnTo>
                <a:close/>
              </a:path>
            </a:pathLst>
          </a:custGeom>
          <a:solidFill>
            <a:srgbClr val="878787">
              <a:alpha val="32939"/>
            </a:srgbClr>
          </a:solidFill>
        </p:spPr>
        <p:txBody>
          <a:bodyPr wrap="square" lIns="0" tIns="0" rIns="0" bIns="0" rtlCol="0"/>
          <a:lstStyle/>
          <a:p/>
        </p:txBody>
      </p:sp>
      <p:sp>
        <p:nvSpPr>
          <p:cNvPr id="12" name="object 12"/>
          <p:cNvSpPr txBox="1"/>
          <p:nvPr/>
        </p:nvSpPr>
        <p:spPr>
          <a:xfrm>
            <a:off x="1035050" y="1330326"/>
            <a:ext cx="10096500" cy="4616450"/>
          </a:xfrm>
          <a:prstGeom prst="rect">
            <a:avLst/>
          </a:prstGeom>
        </p:spPr>
        <p:txBody>
          <a:bodyPr wrap="square" lIns="0" tIns="88900" rIns="0" bIns="0" rtlCol="0" vert="horz">
            <a:spAutoFit/>
          </a:bodyPr>
          <a:lstStyle/>
          <a:p>
            <a:pPr marL="12700">
              <a:lnSpc>
                <a:spcPct val="100000"/>
              </a:lnSpc>
              <a:spcBef>
                <a:spcPts val="700"/>
              </a:spcBef>
              <a:tabLst>
                <a:tab pos="1086485" algn="l"/>
                <a:tab pos="2726690" algn="l"/>
                <a:tab pos="4458970" algn="l"/>
                <a:tab pos="6219190" algn="l"/>
              </a:tabLst>
            </a:pPr>
            <a:r>
              <a:rPr dirty="0" sz="3000" spc="165">
                <a:solidFill>
                  <a:srgbClr val="FFFFFF"/>
                </a:solidFill>
                <a:latin typeface="Arial MT"/>
                <a:cs typeface="Arial MT"/>
              </a:rPr>
              <a:t>Fuzz	</a:t>
            </a:r>
            <a:r>
              <a:rPr dirty="0" sz="3000" spc="185">
                <a:solidFill>
                  <a:srgbClr val="FFFFFF"/>
                </a:solidFill>
                <a:latin typeface="Arial MT"/>
                <a:cs typeface="Arial MT"/>
              </a:rPr>
              <a:t>Remote	</a:t>
            </a:r>
            <a:r>
              <a:rPr dirty="0" sz="3000" spc="190">
                <a:solidFill>
                  <a:srgbClr val="FFFFFF"/>
                </a:solidFill>
                <a:latin typeface="Arial MT"/>
                <a:cs typeface="Arial MT"/>
              </a:rPr>
              <a:t>Desktop	</a:t>
            </a:r>
            <a:r>
              <a:rPr dirty="0" sz="3000" spc="195">
                <a:solidFill>
                  <a:srgbClr val="FFFFFF"/>
                </a:solidFill>
                <a:latin typeface="Arial MT"/>
                <a:cs typeface="Arial MT"/>
              </a:rPr>
              <a:t>Protocol	</a:t>
            </a:r>
            <a:r>
              <a:rPr dirty="0" sz="3000" spc="190" b="1">
                <a:solidFill>
                  <a:srgbClr val="33DB04"/>
                </a:solidFill>
                <a:latin typeface="Arial"/>
                <a:cs typeface="Arial"/>
              </a:rPr>
              <a:t>clients</a:t>
            </a:r>
            <a:endParaRPr sz="3000">
              <a:latin typeface="Arial"/>
              <a:cs typeface="Arial"/>
            </a:endParaRPr>
          </a:p>
          <a:p>
            <a:pPr marL="12700" marR="5080" indent="381000">
              <a:lnSpc>
                <a:spcPts val="4200"/>
              </a:lnSpc>
              <a:spcBef>
                <a:spcPts val="240"/>
              </a:spcBef>
              <a:tabLst>
                <a:tab pos="1094740" algn="l"/>
                <a:tab pos="2054225" algn="l"/>
                <a:tab pos="2084705" algn="l"/>
                <a:tab pos="2439670" algn="l"/>
                <a:tab pos="2459355" algn="l"/>
                <a:tab pos="3180080" algn="l"/>
                <a:tab pos="4714875" algn="l"/>
                <a:tab pos="5189855" algn="l"/>
                <a:tab pos="5810885" algn="l"/>
                <a:tab pos="6652895" algn="l"/>
                <a:tab pos="7141845" algn="l"/>
                <a:tab pos="7246620" algn="l"/>
                <a:tab pos="7806690" algn="l"/>
                <a:tab pos="8278495" algn="l"/>
                <a:tab pos="8556625" algn="l"/>
                <a:tab pos="8787765" algn="l"/>
              </a:tabLst>
            </a:pPr>
            <a:r>
              <a:rPr dirty="0" sz="3000" spc="225">
                <a:solidFill>
                  <a:srgbClr val="FFFFFF"/>
                </a:solidFill>
                <a:latin typeface="Arial MT"/>
                <a:cs typeface="Arial MT"/>
              </a:rPr>
              <a:t>WinAF</a:t>
            </a:r>
            <a:r>
              <a:rPr dirty="0" sz="3000">
                <a:solidFill>
                  <a:srgbClr val="FFFFFF"/>
                </a:solidFill>
                <a:latin typeface="Arial MT"/>
                <a:cs typeface="Arial MT"/>
              </a:rPr>
              <a:t>L	+	</a:t>
            </a:r>
            <a:r>
              <a:rPr dirty="0" sz="3000" spc="225">
                <a:solidFill>
                  <a:srgbClr val="FFFFFF"/>
                </a:solidFill>
                <a:latin typeface="Arial MT"/>
                <a:cs typeface="Arial MT"/>
              </a:rPr>
              <a:t>network-leve</a:t>
            </a:r>
            <a:r>
              <a:rPr dirty="0" sz="3000">
                <a:solidFill>
                  <a:srgbClr val="FFFFFF"/>
                </a:solidFill>
                <a:latin typeface="Arial MT"/>
                <a:cs typeface="Arial MT"/>
              </a:rPr>
              <a:t>l	</a:t>
            </a:r>
            <a:r>
              <a:rPr dirty="0" sz="3000" spc="225">
                <a:solidFill>
                  <a:srgbClr val="FFFFFF"/>
                </a:solidFill>
                <a:latin typeface="Arial MT"/>
                <a:cs typeface="Arial MT"/>
              </a:rPr>
              <a:t>approac</a:t>
            </a:r>
            <a:r>
              <a:rPr dirty="0" sz="3000">
                <a:solidFill>
                  <a:srgbClr val="FFFFFF"/>
                </a:solidFill>
                <a:latin typeface="Arial MT"/>
                <a:cs typeface="Arial MT"/>
              </a:rPr>
              <a:t>h	</a:t>
            </a:r>
            <a:r>
              <a:rPr dirty="0" sz="3000" spc="225">
                <a:solidFill>
                  <a:srgbClr val="FFFFFF"/>
                </a:solidFill>
                <a:latin typeface="Arial MT"/>
                <a:cs typeface="Arial MT"/>
              </a:rPr>
              <a:t>fo</a:t>
            </a:r>
            <a:r>
              <a:rPr dirty="0" sz="3000">
                <a:solidFill>
                  <a:srgbClr val="FFFFFF"/>
                </a:solidFill>
                <a:latin typeface="Arial MT"/>
                <a:cs typeface="Arial MT"/>
              </a:rPr>
              <a:t>r	</a:t>
            </a:r>
            <a:r>
              <a:rPr dirty="0" sz="3000" spc="225">
                <a:solidFill>
                  <a:srgbClr val="FFFFFF"/>
                </a:solidFill>
                <a:latin typeface="Arial MT"/>
                <a:cs typeface="Arial MT"/>
              </a:rPr>
              <a:t>th</a:t>
            </a:r>
            <a:r>
              <a:rPr dirty="0" sz="3000">
                <a:solidFill>
                  <a:srgbClr val="FFFFFF"/>
                </a:solidFill>
                <a:latin typeface="Arial MT"/>
                <a:cs typeface="Arial MT"/>
              </a:rPr>
              <a:t>e	</a:t>
            </a:r>
            <a:r>
              <a:rPr dirty="0" sz="3000" spc="225">
                <a:solidFill>
                  <a:srgbClr val="FFFFFF"/>
                </a:solidFill>
                <a:latin typeface="Arial MT"/>
                <a:cs typeface="Arial MT"/>
              </a:rPr>
              <a:t>harnes</a:t>
            </a:r>
            <a:r>
              <a:rPr dirty="0" sz="3000">
                <a:solidFill>
                  <a:srgbClr val="FFFFFF"/>
                </a:solidFill>
                <a:latin typeface="Arial MT"/>
                <a:cs typeface="Arial MT"/>
              </a:rPr>
              <a:t>s  </a:t>
            </a:r>
            <a:r>
              <a:rPr dirty="0" sz="3000" spc="180">
                <a:solidFill>
                  <a:srgbClr val="FFFFFF"/>
                </a:solidFill>
                <a:latin typeface="Arial MT"/>
                <a:cs typeface="Arial MT"/>
              </a:rPr>
              <a:t>build	</a:t>
            </a:r>
            <a:r>
              <a:rPr dirty="0" sz="3000" spc="165">
                <a:solidFill>
                  <a:srgbClr val="FFFFFF"/>
                </a:solidFill>
                <a:latin typeface="Arial MT"/>
                <a:cs typeface="Arial MT"/>
              </a:rPr>
              <a:t>over		</a:t>
            </a:r>
            <a:r>
              <a:rPr dirty="0" sz="3000">
                <a:solidFill>
                  <a:srgbClr val="FFFFFF"/>
                </a:solidFill>
                <a:latin typeface="Arial MT"/>
                <a:cs typeface="Arial MT"/>
              </a:rPr>
              <a:t>a		</a:t>
            </a:r>
            <a:r>
              <a:rPr dirty="0" sz="3000" spc="110">
                <a:solidFill>
                  <a:srgbClr val="FFFFFF"/>
                </a:solidFill>
                <a:latin typeface="Arial MT"/>
                <a:cs typeface="Arial MT"/>
              </a:rPr>
              <a:t>BH	</a:t>
            </a:r>
            <a:r>
              <a:rPr dirty="0" sz="3000" spc="185">
                <a:solidFill>
                  <a:srgbClr val="FFFFFF"/>
                </a:solidFill>
                <a:latin typeface="Arial MT"/>
                <a:cs typeface="Arial MT"/>
              </a:rPr>
              <a:t>Europe	</a:t>
            </a:r>
            <a:r>
              <a:rPr dirty="0" sz="3000" spc="165">
                <a:solidFill>
                  <a:srgbClr val="FFFFFF"/>
                </a:solidFill>
                <a:latin typeface="Arial MT"/>
                <a:cs typeface="Arial MT"/>
              </a:rPr>
              <a:t>2019	talk	</a:t>
            </a:r>
            <a:r>
              <a:rPr dirty="0" sz="3000" spc="110">
                <a:solidFill>
                  <a:srgbClr val="FFFFFF"/>
                </a:solidFill>
                <a:latin typeface="Arial MT"/>
                <a:cs typeface="Arial MT"/>
              </a:rPr>
              <a:t>by		</a:t>
            </a:r>
            <a:r>
              <a:rPr dirty="0" sz="3000" spc="165">
                <a:solidFill>
                  <a:srgbClr val="FFFFFF"/>
                </a:solidFill>
                <a:latin typeface="Arial MT"/>
                <a:cs typeface="Arial MT"/>
              </a:rPr>
              <a:t>Park	</a:t>
            </a:r>
            <a:r>
              <a:rPr dirty="0" sz="3000" spc="110">
                <a:solidFill>
                  <a:srgbClr val="FFFFFF"/>
                </a:solidFill>
                <a:latin typeface="Arial MT"/>
                <a:cs typeface="Arial MT"/>
              </a:rPr>
              <a:t>et	</a:t>
            </a:r>
            <a:r>
              <a:rPr dirty="0" sz="3000" spc="165">
                <a:solidFill>
                  <a:srgbClr val="FFFFFF"/>
                </a:solidFill>
                <a:latin typeface="Arial MT"/>
                <a:cs typeface="Arial MT"/>
              </a:rPr>
              <a:t>al.:</a:t>
            </a:r>
            <a:endParaRPr sz="3000">
              <a:latin typeface="Arial MT"/>
              <a:cs typeface="Arial MT"/>
            </a:endParaRPr>
          </a:p>
          <a:p>
            <a:pPr marL="697865" marR="2249170">
              <a:lnSpc>
                <a:spcPts val="3529"/>
              </a:lnSpc>
              <a:spcBef>
                <a:spcPts val="10"/>
              </a:spcBef>
              <a:tabLst>
                <a:tab pos="1146175" algn="l"/>
                <a:tab pos="2222500" algn="l"/>
                <a:tab pos="2917825" algn="l"/>
                <a:tab pos="3004185" algn="l"/>
                <a:tab pos="3851275" algn="l"/>
                <a:tab pos="4460875" algn="l"/>
                <a:tab pos="4900930" algn="l"/>
                <a:tab pos="5261610" algn="l"/>
                <a:tab pos="6043295" algn="l"/>
                <a:tab pos="6190615" algn="l"/>
              </a:tabLst>
            </a:pPr>
            <a:r>
              <a:rPr dirty="0" sz="2700" spc="225">
                <a:solidFill>
                  <a:srgbClr val="33DB04"/>
                </a:solidFill>
                <a:latin typeface="Arial MT"/>
                <a:cs typeface="Arial MT"/>
                <a:hlinkClick r:id="rId6"/>
              </a:rPr>
              <a:t>Fuzzin</a:t>
            </a:r>
            <a:r>
              <a:rPr dirty="0" sz="2700">
                <a:solidFill>
                  <a:srgbClr val="33DB04"/>
                </a:solidFill>
                <a:latin typeface="Arial MT"/>
                <a:cs typeface="Arial MT"/>
                <a:hlinkClick r:id="rId6"/>
              </a:rPr>
              <a:t>g	</a:t>
            </a:r>
            <a:r>
              <a:rPr dirty="0" sz="2700" spc="225">
                <a:solidFill>
                  <a:srgbClr val="33DB04"/>
                </a:solidFill>
                <a:latin typeface="Arial MT"/>
                <a:cs typeface="Arial MT"/>
                <a:hlinkClick r:id="rId6"/>
              </a:rPr>
              <a:t>an</a:t>
            </a:r>
            <a:r>
              <a:rPr dirty="0" sz="2700">
                <a:solidFill>
                  <a:srgbClr val="33DB04"/>
                </a:solidFill>
                <a:latin typeface="Arial MT"/>
                <a:cs typeface="Arial MT"/>
                <a:hlinkClick r:id="rId6"/>
              </a:rPr>
              <a:t>d		</a:t>
            </a:r>
            <a:r>
              <a:rPr dirty="0" sz="2700" spc="225">
                <a:solidFill>
                  <a:srgbClr val="33DB04"/>
                </a:solidFill>
                <a:latin typeface="Arial MT"/>
                <a:cs typeface="Arial MT"/>
                <a:hlinkClick r:id="rId6"/>
              </a:rPr>
              <a:t>Exploitin</a:t>
            </a:r>
            <a:r>
              <a:rPr dirty="0" sz="2700">
                <a:solidFill>
                  <a:srgbClr val="33DB04"/>
                </a:solidFill>
                <a:latin typeface="Arial MT"/>
                <a:cs typeface="Arial MT"/>
                <a:hlinkClick r:id="rId6"/>
              </a:rPr>
              <a:t>g	</a:t>
            </a:r>
            <a:r>
              <a:rPr dirty="0" sz="2700" spc="175">
                <a:solidFill>
                  <a:srgbClr val="33DB04"/>
                </a:solidFill>
                <a:latin typeface="Arial MT"/>
                <a:cs typeface="Arial MT"/>
                <a:hlinkClick r:id="rId6"/>
              </a:rPr>
              <a:t>V</a:t>
            </a:r>
            <a:r>
              <a:rPr dirty="0" sz="2700" spc="225">
                <a:solidFill>
                  <a:srgbClr val="33DB04"/>
                </a:solidFill>
                <a:latin typeface="Arial MT"/>
                <a:cs typeface="Arial MT"/>
                <a:hlinkClick r:id="rId6"/>
              </a:rPr>
              <a:t>irtua</a:t>
            </a:r>
            <a:r>
              <a:rPr dirty="0" sz="2700">
                <a:solidFill>
                  <a:srgbClr val="33DB04"/>
                </a:solidFill>
                <a:latin typeface="Arial MT"/>
                <a:cs typeface="Arial MT"/>
                <a:hlinkClick r:id="rId6"/>
              </a:rPr>
              <a:t>l		</a:t>
            </a:r>
            <a:r>
              <a:rPr dirty="0" sz="2700" spc="225">
                <a:solidFill>
                  <a:srgbClr val="33DB04"/>
                </a:solidFill>
                <a:latin typeface="Arial MT"/>
                <a:cs typeface="Arial MT"/>
                <a:hlinkClick r:id="rId6"/>
              </a:rPr>
              <a:t>Channel</a:t>
            </a:r>
            <a:r>
              <a:rPr dirty="0" sz="2700">
                <a:solidFill>
                  <a:srgbClr val="33DB04"/>
                </a:solidFill>
                <a:latin typeface="Arial MT"/>
                <a:cs typeface="Arial MT"/>
                <a:hlinkClick r:id="rId6"/>
              </a:rPr>
              <a:t>s  </a:t>
            </a:r>
            <a:r>
              <a:rPr dirty="0" sz="2700" spc="110">
                <a:solidFill>
                  <a:srgbClr val="33DB04"/>
                </a:solidFill>
                <a:latin typeface="Arial MT"/>
                <a:cs typeface="Arial MT"/>
                <a:hlinkClick r:id="rId6"/>
              </a:rPr>
              <a:t>in	</a:t>
            </a:r>
            <a:r>
              <a:rPr dirty="0" sz="2700" spc="200">
                <a:solidFill>
                  <a:srgbClr val="33DB04"/>
                </a:solidFill>
                <a:latin typeface="Arial MT"/>
                <a:cs typeface="Arial MT"/>
                <a:hlinkClick r:id="rId6"/>
              </a:rPr>
              <a:t>Microsoft	</a:t>
            </a:r>
            <a:r>
              <a:rPr dirty="0" sz="2700" spc="150">
                <a:solidFill>
                  <a:srgbClr val="33DB04"/>
                </a:solidFill>
                <a:latin typeface="Arial MT"/>
                <a:cs typeface="Arial MT"/>
                <a:hlinkClick r:id="rId6"/>
              </a:rPr>
              <a:t>RDP	for	Fun	and	</a:t>
            </a:r>
            <a:r>
              <a:rPr dirty="0" sz="2700" spc="185">
                <a:solidFill>
                  <a:srgbClr val="33DB04"/>
                </a:solidFill>
                <a:latin typeface="Arial MT"/>
                <a:cs typeface="Arial MT"/>
                <a:hlinkClick r:id="rId6"/>
              </a:rPr>
              <a:t>Profit</a:t>
            </a:r>
            <a:endParaRPr sz="2700">
              <a:latin typeface="Arial MT"/>
              <a:cs typeface="Arial MT"/>
            </a:endParaRPr>
          </a:p>
          <a:p>
            <a:pPr>
              <a:lnSpc>
                <a:spcPct val="100000"/>
              </a:lnSpc>
              <a:spcBef>
                <a:spcPts val="40"/>
              </a:spcBef>
            </a:pPr>
            <a:endParaRPr sz="3650">
              <a:latin typeface="Arial MT"/>
              <a:cs typeface="Arial MT"/>
            </a:endParaRPr>
          </a:p>
          <a:p>
            <a:pPr marL="12700">
              <a:lnSpc>
                <a:spcPct val="100000"/>
              </a:lnSpc>
            </a:pPr>
            <a:r>
              <a:rPr dirty="0" sz="3000" spc="195">
                <a:solidFill>
                  <a:srgbClr val="FFFFFF"/>
                </a:solidFill>
                <a:latin typeface="Arial MT"/>
                <a:cs typeface="Arial MT"/>
              </a:rPr>
              <a:t>Results:</a:t>
            </a:r>
            <a:endParaRPr sz="3000">
              <a:latin typeface="Arial MT"/>
              <a:cs typeface="Arial MT"/>
            </a:endParaRPr>
          </a:p>
          <a:p>
            <a:pPr marL="393065">
              <a:lnSpc>
                <a:spcPct val="100000"/>
              </a:lnSpc>
              <a:spcBef>
                <a:spcPts val="600"/>
              </a:spcBef>
              <a:tabLst>
                <a:tab pos="768350" algn="l"/>
                <a:tab pos="2012314" algn="l"/>
                <a:tab pos="2542540" algn="l"/>
                <a:tab pos="4613910" algn="l"/>
                <a:tab pos="4988560" algn="l"/>
              </a:tabLst>
            </a:pPr>
            <a:r>
              <a:rPr dirty="0" sz="3000" b="1">
                <a:solidFill>
                  <a:srgbClr val="33DB04"/>
                </a:solidFill>
                <a:latin typeface="Arial"/>
                <a:cs typeface="Arial"/>
              </a:rPr>
              <a:t>4	</a:t>
            </a:r>
            <a:r>
              <a:rPr dirty="0" sz="3000" spc="165" b="1">
                <a:solidFill>
                  <a:srgbClr val="33DB04"/>
                </a:solidFill>
                <a:latin typeface="Arial"/>
                <a:cs typeface="Arial"/>
              </a:rPr>
              <a:t>CVEs	</a:t>
            </a:r>
            <a:r>
              <a:rPr dirty="0" sz="3000" spc="110">
                <a:solidFill>
                  <a:srgbClr val="FFFFFF"/>
                </a:solidFill>
                <a:latin typeface="Arial MT"/>
                <a:cs typeface="Arial MT"/>
              </a:rPr>
              <a:t>(2	</a:t>
            </a:r>
            <a:r>
              <a:rPr dirty="0" sz="3000" spc="200">
                <a:solidFill>
                  <a:srgbClr val="FFFFFF"/>
                </a:solidFill>
                <a:latin typeface="Arial MT"/>
                <a:cs typeface="Arial MT"/>
              </a:rPr>
              <a:t>Microsoft,	</a:t>
            </a:r>
            <a:r>
              <a:rPr dirty="0" sz="3000">
                <a:solidFill>
                  <a:srgbClr val="FFFFFF"/>
                </a:solidFill>
                <a:latin typeface="Arial MT"/>
                <a:cs typeface="Arial MT"/>
              </a:rPr>
              <a:t>2	</a:t>
            </a:r>
            <a:r>
              <a:rPr dirty="0" sz="3000" spc="195">
                <a:solidFill>
                  <a:srgbClr val="FFFFFF"/>
                </a:solidFill>
                <a:latin typeface="Arial MT"/>
                <a:cs typeface="Arial MT"/>
              </a:rPr>
              <a:t>FreeRDP)</a:t>
            </a:r>
            <a:endParaRPr sz="3000">
              <a:latin typeface="Arial MT"/>
              <a:cs typeface="Arial MT"/>
            </a:endParaRPr>
          </a:p>
          <a:p>
            <a:pPr marL="393065">
              <a:lnSpc>
                <a:spcPct val="100000"/>
              </a:lnSpc>
              <a:spcBef>
                <a:spcPts val="600"/>
              </a:spcBef>
              <a:tabLst>
                <a:tab pos="2486025" algn="l"/>
                <a:tab pos="3455670" algn="l"/>
                <a:tab pos="4643120" algn="l"/>
                <a:tab pos="5499100" algn="l"/>
                <a:tab pos="6898640" algn="l"/>
                <a:tab pos="7994650" algn="l"/>
              </a:tabLst>
            </a:pPr>
            <a:r>
              <a:rPr dirty="0" sz="3000" spc="200">
                <a:solidFill>
                  <a:srgbClr val="33DB04"/>
                </a:solidFill>
                <a:latin typeface="Arial MT"/>
                <a:cs typeface="Arial MT"/>
                <a:hlinkClick r:id="rId7"/>
              </a:rPr>
              <a:t>thalium.re</a:t>
            </a:r>
            <a:r>
              <a:rPr dirty="0" sz="3000" spc="200">
                <a:solidFill>
                  <a:srgbClr val="33DB04"/>
                </a:solidFill>
                <a:latin typeface="Arial MT"/>
                <a:cs typeface="Arial MT"/>
              </a:rPr>
              <a:t>	</a:t>
            </a:r>
            <a:r>
              <a:rPr dirty="0" sz="3000" spc="165">
                <a:solidFill>
                  <a:srgbClr val="FFFFFF"/>
                </a:solidFill>
                <a:latin typeface="Arial MT"/>
                <a:cs typeface="Arial MT"/>
              </a:rPr>
              <a:t>blog	</a:t>
            </a:r>
            <a:r>
              <a:rPr dirty="0" sz="3000" spc="180">
                <a:solidFill>
                  <a:srgbClr val="FFFFFF"/>
                </a:solidFill>
                <a:latin typeface="Arial MT"/>
                <a:cs typeface="Arial MT"/>
              </a:rPr>
              <a:t>posts	</a:t>
            </a:r>
            <a:r>
              <a:rPr dirty="0" sz="3000" spc="150">
                <a:solidFill>
                  <a:srgbClr val="FFFFFF"/>
                </a:solidFill>
                <a:latin typeface="Arial MT"/>
                <a:cs typeface="Arial MT"/>
              </a:rPr>
              <a:t>and	</a:t>
            </a:r>
            <a:r>
              <a:rPr dirty="0" sz="3000" spc="180">
                <a:solidFill>
                  <a:srgbClr val="33DB04"/>
                </a:solidFill>
                <a:latin typeface="Arial MT"/>
                <a:cs typeface="Arial MT"/>
                <a:hlinkClick r:id="rId8"/>
              </a:rPr>
              <a:t>SSTIC	</a:t>
            </a:r>
            <a:r>
              <a:rPr dirty="0" sz="3000" spc="165">
                <a:solidFill>
                  <a:srgbClr val="33DB04"/>
                </a:solidFill>
                <a:latin typeface="Arial MT"/>
                <a:cs typeface="Arial MT"/>
                <a:hlinkClick r:id="rId8"/>
              </a:rPr>
              <a:t>2022</a:t>
            </a:r>
            <a:r>
              <a:rPr dirty="0" sz="3000" spc="165">
                <a:solidFill>
                  <a:srgbClr val="33DB04"/>
                </a:solidFill>
                <a:latin typeface="Arial MT"/>
                <a:cs typeface="Arial MT"/>
              </a:rPr>
              <a:t>	</a:t>
            </a:r>
            <a:r>
              <a:rPr dirty="0" sz="3000" spc="165">
                <a:solidFill>
                  <a:srgbClr val="FFFFFF"/>
                </a:solidFill>
                <a:latin typeface="Arial MT"/>
                <a:cs typeface="Arial MT"/>
              </a:rPr>
              <a:t>talk</a:t>
            </a:r>
            <a:endParaRPr sz="3000">
              <a:latin typeface="Arial MT"/>
              <a:cs typeface="Arial MT"/>
            </a:endParaRPr>
          </a:p>
        </p:txBody>
      </p:sp>
      <p:sp>
        <p:nvSpPr>
          <p:cNvPr id="13" name="object 13"/>
          <p:cNvSpPr/>
          <p:nvPr/>
        </p:nvSpPr>
        <p:spPr>
          <a:xfrm>
            <a:off x="11372837" y="6162687"/>
            <a:ext cx="533400" cy="409575"/>
          </a:xfrm>
          <a:custGeom>
            <a:avLst/>
            <a:gdLst/>
            <a:ahLst/>
            <a:cxnLst/>
            <a:rect l="l" t="t" r="r" b="b"/>
            <a:pathLst>
              <a:path w="533400" h="409575">
                <a:moveTo>
                  <a:pt x="533400" y="204787"/>
                </a:moveTo>
                <a:lnTo>
                  <a:pt x="529475" y="164833"/>
                </a:lnTo>
                <a:lnTo>
                  <a:pt x="517817" y="126415"/>
                </a:lnTo>
                <a:lnTo>
                  <a:pt x="504825" y="100469"/>
                </a:lnTo>
                <a:lnTo>
                  <a:pt x="504825" y="204774"/>
                </a:lnTo>
                <a:lnTo>
                  <a:pt x="503986" y="222135"/>
                </a:lnTo>
                <a:lnTo>
                  <a:pt x="491413" y="272211"/>
                </a:lnTo>
                <a:lnTo>
                  <a:pt x="480822" y="293243"/>
                </a:lnTo>
                <a:lnTo>
                  <a:pt x="480822" y="102006"/>
                </a:lnTo>
                <a:lnTo>
                  <a:pt x="497255" y="145338"/>
                </a:lnTo>
                <a:lnTo>
                  <a:pt x="503999" y="184708"/>
                </a:lnTo>
                <a:lnTo>
                  <a:pt x="504825" y="204774"/>
                </a:lnTo>
                <a:lnTo>
                  <a:pt x="504825" y="100469"/>
                </a:lnTo>
                <a:lnTo>
                  <a:pt x="480364" y="67259"/>
                </a:lnTo>
                <a:lnTo>
                  <a:pt x="450621" y="40297"/>
                </a:lnTo>
                <a:lnTo>
                  <a:pt x="416191" y="19659"/>
                </a:lnTo>
                <a:lnTo>
                  <a:pt x="378383" y="6134"/>
                </a:lnTo>
                <a:lnTo>
                  <a:pt x="338683" y="241"/>
                </a:lnTo>
                <a:lnTo>
                  <a:pt x="328612" y="0"/>
                </a:lnTo>
                <a:lnTo>
                  <a:pt x="346036" y="977"/>
                </a:lnTo>
                <a:lnTo>
                  <a:pt x="363004" y="3886"/>
                </a:lnTo>
                <a:lnTo>
                  <a:pt x="411708" y="24168"/>
                </a:lnTo>
                <a:lnTo>
                  <a:pt x="453224" y="59969"/>
                </a:lnTo>
                <a:lnTo>
                  <a:pt x="478713" y="97904"/>
                </a:lnTo>
                <a:lnTo>
                  <a:pt x="285750" y="97904"/>
                </a:lnTo>
                <a:lnTo>
                  <a:pt x="285750" y="335648"/>
                </a:lnTo>
                <a:lnTo>
                  <a:pt x="446303" y="335648"/>
                </a:lnTo>
                <a:lnTo>
                  <a:pt x="440347" y="341058"/>
                </a:lnTo>
                <a:lnTo>
                  <a:pt x="426529" y="351320"/>
                </a:lnTo>
                <a:lnTo>
                  <a:pt x="379691" y="373443"/>
                </a:lnTo>
                <a:lnTo>
                  <a:pt x="328612" y="381000"/>
                </a:lnTo>
                <a:lnTo>
                  <a:pt x="204787" y="381000"/>
                </a:lnTo>
                <a:lnTo>
                  <a:pt x="164833" y="377647"/>
                </a:lnTo>
                <a:lnTo>
                  <a:pt x="126428" y="367576"/>
                </a:lnTo>
                <a:lnTo>
                  <a:pt x="90995" y="351320"/>
                </a:lnTo>
                <a:lnTo>
                  <a:pt x="46405" y="316509"/>
                </a:lnTo>
                <a:lnTo>
                  <a:pt x="15595" y="272211"/>
                </a:lnTo>
                <a:lnTo>
                  <a:pt x="977" y="222135"/>
                </a:lnTo>
                <a:lnTo>
                  <a:pt x="0" y="204787"/>
                </a:lnTo>
                <a:lnTo>
                  <a:pt x="254" y="214845"/>
                </a:lnTo>
                <a:lnTo>
                  <a:pt x="6146" y="254558"/>
                </a:lnTo>
                <a:lnTo>
                  <a:pt x="19672" y="292354"/>
                </a:lnTo>
                <a:lnTo>
                  <a:pt x="40309" y="326783"/>
                </a:lnTo>
                <a:lnTo>
                  <a:pt x="67271" y="356527"/>
                </a:lnTo>
                <a:lnTo>
                  <a:pt x="99517" y="380441"/>
                </a:lnTo>
                <a:lnTo>
                  <a:pt x="135813" y="397598"/>
                </a:lnTo>
                <a:lnTo>
                  <a:pt x="174752" y="407352"/>
                </a:lnTo>
                <a:lnTo>
                  <a:pt x="204787" y="409575"/>
                </a:lnTo>
                <a:lnTo>
                  <a:pt x="328625" y="409575"/>
                </a:lnTo>
                <a:lnTo>
                  <a:pt x="368566" y="405638"/>
                </a:lnTo>
                <a:lnTo>
                  <a:pt x="406984" y="393979"/>
                </a:lnTo>
                <a:lnTo>
                  <a:pt x="442391" y="375056"/>
                </a:lnTo>
                <a:lnTo>
                  <a:pt x="473430" y="349592"/>
                </a:lnTo>
                <a:lnTo>
                  <a:pt x="498894" y="318554"/>
                </a:lnTo>
                <a:lnTo>
                  <a:pt x="517817" y="283146"/>
                </a:lnTo>
                <a:lnTo>
                  <a:pt x="529475" y="244729"/>
                </a:lnTo>
                <a:lnTo>
                  <a:pt x="533158" y="214845"/>
                </a:lnTo>
                <a:lnTo>
                  <a:pt x="533400" y="204787"/>
                </a:lnTo>
                <a:close/>
              </a:path>
            </a:pathLst>
          </a:custGeom>
          <a:solidFill>
            <a:srgbClr val="33DB04"/>
          </a:solidFill>
        </p:spPr>
        <p:txBody>
          <a:bodyPr wrap="square" lIns="0" tIns="0" rIns="0" bIns="0" rtlCol="0"/>
          <a:lstStyle/>
          <a:p/>
        </p:txBody>
      </p:sp>
      <p:grpSp>
        <p:nvGrpSpPr>
          <p:cNvPr id="14" name="object 14"/>
          <p:cNvGrpSpPr/>
          <p:nvPr/>
        </p:nvGrpSpPr>
        <p:grpSpPr>
          <a:xfrm>
            <a:off x="0" y="1"/>
            <a:ext cx="12192000" cy="857250"/>
            <a:chOff x="0" y="1"/>
            <a:chExt cx="12192000" cy="857250"/>
          </a:xfrm>
        </p:grpSpPr>
        <p:sp>
          <p:nvSpPr>
            <p:cNvPr id="15" name="object 15"/>
            <p:cNvSpPr/>
            <p:nvPr/>
          </p:nvSpPr>
          <p:spPr>
            <a:xfrm>
              <a:off x="190499" y="1"/>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6" name="object 16"/>
            <p:cNvSpPr/>
            <p:nvPr/>
          </p:nvSpPr>
          <p:spPr>
            <a:xfrm>
              <a:off x="0" y="1"/>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7" name="object 17"/>
          <p:cNvSpPr txBox="1">
            <a:spLocks noGrp="1"/>
          </p:cNvSpPr>
          <p:nvPr>
            <p:ph type="title"/>
          </p:nvPr>
        </p:nvSpPr>
        <p:spPr>
          <a:xfrm>
            <a:off x="368299" y="6351"/>
            <a:ext cx="8108315" cy="756920"/>
          </a:xfrm>
          <a:prstGeom prst="rect"/>
        </p:spPr>
        <p:txBody>
          <a:bodyPr wrap="square" lIns="0" tIns="12700" rIns="0" bIns="0" rtlCol="0" vert="horz">
            <a:spAutoFit/>
          </a:bodyPr>
          <a:lstStyle/>
          <a:p>
            <a:pPr marL="12700">
              <a:lnSpc>
                <a:spcPct val="100000"/>
              </a:lnSpc>
              <a:spcBef>
                <a:spcPts val="100"/>
              </a:spcBef>
            </a:pPr>
            <a:r>
              <a:rPr dirty="0" spc="40"/>
              <a:t>Valentino's</a:t>
            </a:r>
            <a:r>
              <a:rPr dirty="0" spc="135"/>
              <a:t> </a:t>
            </a:r>
            <a:r>
              <a:rPr dirty="0" spc="55"/>
              <a:t>2021</a:t>
            </a:r>
            <a:r>
              <a:rPr dirty="0" spc="140"/>
              <a:t> </a:t>
            </a:r>
            <a:r>
              <a:rPr dirty="0" spc="65"/>
              <a:t>internship</a:t>
            </a:r>
          </a:p>
        </p:txBody>
      </p:sp>
      <p:sp>
        <p:nvSpPr>
          <p:cNvPr id="18" name="object 18"/>
          <p:cNvSpPr txBox="1">
            <a:spLocks noGrp="1"/>
          </p:cNvSpPr>
          <p:nvPr>
            <p:ph type="sldNum" idx="7" sz="quarter"/>
          </p:nvPr>
        </p:nvSpPr>
        <p:spPr>
          <a:prstGeom prst="rect"/>
        </p:spPr>
        <p:txBody>
          <a:bodyPr wrap="square" lIns="0" tIns="0" rIns="0" bIns="0" rtlCol="0" vert="horz">
            <a:spAutoFit/>
          </a:bodyPr>
          <a:lstStyle/>
          <a:p>
            <a:pPr marL="193675">
              <a:lnSpc>
                <a:spcPts val="2090"/>
              </a:lnSpc>
            </a:pPr>
            <a:fld id="{81D60167-4931-47E6-BA6A-407CBD079E47}" type="slidenum">
              <a:rPr dirty="0"/>
              <a:t>7</a:t>
            </a:fld>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 y="0"/>
            <a:ext cx="11429999" cy="6857999"/>
          </a:xfrm>
          <a:prstGeom prst="rect">
            <a:avLst/>
          </a:prstGeom>
        </p:spPr>
      </p:pic>
      <p:sp>
        <p:nvSpPr>
          <p:cNvPr id="3" name="object 3"/>
          <p:cNvSpPr txBox="1"/>
          <p:nvPr/>
        </p:nvSpPr>
        <p:spPr>
          <a:xfrm>
            <a:off x="1035050" y="2673350"/>
            <a:ext cx="5540375" cy="1092200"/>
          </a:xfrm>
          <a:prstGeom prst="rect">
            <a:avLst/>
          </a:prstGeom>
        </p:spPr>
        <p:txBody>
          <a:bodyPr wrap="square" lIns="0" tIns="88900" rIns="0" bIns="0" rtlCol="0" vert="horz">
            <a:spAutoFit/>
          </a:bodyPr>
          <a:lstStyle/>
          <a:p>
            <a:pPr marL="12700">
              <a:lnSpc>
                <a:spcPct val="100000"/>
              </a:lnSpc>
              <a:spcBef>
                <a:spcPts val="700"/>
              </a:spcBef>
            </a:pPr>
            <a:r>
              <a:rPr dirty="0" sz="3000" spc="175" b="1">
                <a:solidFill>
                  <a:srgbClr val="FFFFFF"/>
                </a:solidFill>
                <a:latin typeface="Arial"/>
                <a:cs typeface="Arial"/>
              </a:rPr>
              <a:t>Fuzz</a:t>
            </a:r>
            <a:r>
              <a:rPr dirty="0" sz="3000" spc="175">
                <a:solidFill>
                  <a:srgbClr val="FFFFFF"/>
                </a:solidFill>
                <a:latin typeface="Arial MT"/>
                <a:cs typeface="Arial MT"/>
              </a:rPr>
              <a:t>:</a:t>
            </a:r>
            <a:endParaRPr sz="3000">
              <a:latin typeface="Arial MT"/>
              <a:cs typeface="Arial MT"/>
            </a:endParaRPr>
          </a:p>
          <a:p>
            <a:pPr marL="12700">
              <a:lnSpc>
                <a:spcPct val="100000"/>
              </a:lnSpc>
              <a:spcBef>
                <a:spcPts val="600"/>
              </a:spcBef>
              <a:tabLst>
                <a:tab pos="1878330" algn="l"/>
                <a:tab pos="2543175" algn="l"/>
                <a:tab pos="3667760" algn="l"/>
              </a:tabLst>
            </a:pPr>
            <a:r>
              <a:rPr dirty="0" sz="3000" spc="225">
                <a:solidFill>
                  <a:srgbClr val="FFFFFF"/>
                </a:solidFill>
                <a:latin typeface="Arial MT"/>
                <a:cs typeface="Arial MT"/>
              </a:rPr>
              <a:t>Optimiz</a:t>
            </a:r>
            <a:r>
              <a:rPr dirty="0" sz="3000">
                <a:solidFill>
                  <a:srgbClr val="FFFFFF"/>
                </a:solidFill>
                <a:latin typeface="Arial MT"/>
                <a:cs typeface="Arial MT"/>
              </a:rPr>
              <a:t>e	</a:t>
            </a:r>
            <a:r>
              <a:rPr dirty="0" sz="3000" spc="225">
                <a:solidFill>
                  <a:srgbClr val="FFFFFF"/>
                </a:solidFill>
                <a:latin typeface="Arial MT"/>
                <a:cs typeface="Arial MT"/>
              </a:rPr>
              <a:t>fo</a:t>
            </a:r>
            <a:r>
              <a:rPr dirty="0" sz="3000">
                <a:solidFill>
                  <a:srgbClr val="FFFFFF"/>
                </a:solidFill>
                <a:latin typeface="Arial MT"/>
                <a:cs typeface="Arial MT"/>
              </a:rPr>
              <a:t>r	</a:t>
            </a:r>
            <a:r>
              <a:rPr dirty="0" sz="3000" spc="225">
                <a:solidFill>
                  <a:srgbClr val="FFFFFF"/>
                </a:solidFill>
                <a:latin typeface="Arial MT"/>
                <a:cs typeface="Arial MT"/>
              </a:rPr>
              <a:t>shor</a:t>
            </a:r>
            <a:r>
              <a:rPr dirty="0" sz="3000">
                <a:solidFill>
                  <a:srgbClr val="FFFFFF"/>
                </a:solidFill>
                <a:latin typeface="Arial MT"/>
                <a:cs typeface="Arial MT"/>
              </a:rPr>
              <a:t>t	</a:t>
            </a:r>
            <a:r>
              <a:rPr dirty="0" sz="3000" spc="225">
                <a:solidFill>
                  <a:srgbClr val="FFFFFF"/>
                </a:solidFill>
                <a:latin typeface="Arial MT"/>
                <a:cs typeface="Arial MT"/>
              </a:rPr>
              <a:t>executio</a:t>
            </a:r>
            <a:r>
              <a:rPr dirty="0" sz="3000">
                <a:solidFill>
                  <a:srgbClr val="FFFFFF"/>
                </a:solidFill>
                <a:latin typeface="Arial MT"/>
                <a:cs typeface="Arial MT"/>
              </a:rPr>
              <a:t>n</a:t>
            </a:r>
            <a:endParaRPr sz="3000">
              <a:latin typeface="Arial MT"/>
              <a:cs typeface="Arial MT"/>
            </a:endParaRPr>
          </a:p>
        </p:txBody>
      </p:sp>
      <p:sp>
        <p:nvSpPr>
          <p:cNvPr id="4" name="object 4"/>
          <p:cNvSpPr txBox="1"/>
          <p:nvPr/>
        </p:nvSpPr>
        <p:spPr>
          <a:xfrm>
            <a:off x="1035050" y="5356218"/>
            <a:ext cx="4485640" cy="1092200"/>
          </a:xfrm>
          <a:prstGeom prst="rect">
            <a:avLst/>
          </a:prstGeom>
        </p:spPr>
        <p:txBody>
          <a:bodyPr wrap="square" lIns="0" tIns="12700" rIns="0" bIns="0" rtlCol="0" vert="horz">
            <a:spAutoFit/>
          </a:bodyPr>
          <a:lstStyle/>
          <a:p>
            <a:pPr marL="12700" marR="5080">
              <a:lnSpc>
                <a:spcPct val="140000"/>
              </a:lnSpc>
              <a:spcBef>
                <a:spcPts val="100"/>
              </a:spcBef>
              <a:tabLst>
                <a:tab pos="1930400" algn="l"/>
                <a:tab pos="2655570" algn="l"/>
                <a:tab pos="3592829" algn="l"/>
              </a:tabLst>
            </a:pPr>
            <a:r>
              <a:rPr dirty="0" sz="2500">
                <a:solidFill>
                  <a:srgbClr val="FFFFFF"/>
                </a:solidFill>
                <a:latin typeface="Arial MT"/>
                <a:cs typeface="Arial MT"/>
              </a:rPr>
              <a:t>(</a:t>
            </a:r>
            <a:r>
              <a:rPr dirty="0" sz="2500" spc="-470">
                <a:solidFill>
                  <a:srgbClr val="FFFFFF"/>
                </a:solidFill>
                <a:latin typeface="Arial MT"/>
                <a:cs typeface="Arial MT"/>
              </a:rPr>
              <a:t> </a:t>
            </a:r>
            <a:r>
              <a:rPr dirty="0" sz="2500" spc="220">
                <a:solidFill>
                  <a:srgbClr val="FFFFFF"/>
                </a:solidFill>
                <a:latin typeface="Arial MT"/>
                <a:cs typeface="Arial MT"/>
              </a:rPr>
              <a:t>Ac</a:t>
            </a:r>
            <a:r>
              <a:rPr dirty="0" sz="2500" spc="225">
                <a:solidFill>
                  <a:srgbClr val="FFFFFF"/>
                </a:solidFill>
                <a:latin typeface="Arial MT"/>
                <a:cs typeface="Arial MT"/>
              </a:rPr>
              <a:t>t</a:t>
            </a:r>
            <a:r>
              <a:rPr dirty="0" sz="2500" spc="220">
                <a:solidFill>
                  <a:srgbClr val="FFFFFF"/>
                </a:solidFill>
                <a:latin typeface="Arial MT"/>
                <a:cs typeface="Arial MT"/>
              </a:rPr>
              <a:t>ua</a:t>
            </a:r>
            <a:r>
              <a:rPr dirty="0" sz="2500" spc="225">
                <a:solidFill>
                  <a:srgbClr val="FFFFFF"/>
                </a:solidFill>
                <a:latin typeface="Arial MT"/>
                <a:cs typeface="Arial MT"/>
              </a:rPr>
              <a:t>ll</a:t>
            </a:r>
            <a:r>
              <a:rPr dirty="0" sz="2500" spc="35">
                <a:solidFill>
                  <a:srgbClr val="FFFFFF"/>
                </a:solidFill>
                <a:latin typeface="Arial MT"/>
                <a:cs typeface="Arial MT"/>
              </a:rPr>
              <a:t>y</a:t>
            </a:r>
            <a:r>
              <a:rPr dirty="0" sz="2500" spc="225">
                <a:solidFill>
                  <a:srgbClr val="FFFFFF"/>
                </a:solidFill>
                <a:latin typeface="Arial MT"/>
                <a:cs typeface="Arial MT"/>
              </a:rPr>
              <a:t>..</a:t>
            </a:r>
            <a:r>
              <a:rPr dirty="0" sz="2500">
                <a:solidFill>
                  <a:srgbClr val="FFFFFF"/>
                </a:solidFill>
                <a:latin typeface="Arial MT"/>
                <a:cs typeface="Arial MT"/>
              </a:rPr>
              <a:t>.	</a:t>
            </a:r>
            <a:r>
              <a:rPr dirty="0" sz="2500" spc="225">
                <a:solidFill>
                  <a:srgbClr val="FFFFFF"/>
                </a:solidFill>
                <a:latin typeface="Arial MT"/>
                <a:cs typeface="Arial MT"/>
              </a:rPr>
              <a:t>j</a:t>
            </a:r>
            <a:r>
              <a:rPr dirty="0" sz="2500" spc="220">
                <a:solidFill>
                  <a:srgbClr val="FFFFFF"/>
                </a:solidFill>
                <a:latin typeface="Arial MT"/>
                <a:cs typeface="Arial MT"/>
              </a:rPr>
              <a:t>us</a:t>
            </a:r>
            <a:r>
              <a:rPr dirty="0" sz="2500">
                <a:solidFill>
                  <a:srgbClr val="FFFFFF"/>
                </a:solidFill>
                <a:latin typeface="Arial MT"/>
                <a:cs typeface="Arial MT"/>
              </a:rPr>
              <a:t>t	</a:t>
            </a:r>
            <a:r>
              <a:rPr dirty="0" sz="2500" spc="220">
                <a:solidFill>
                  <a:srgbClr val="FFFFFF"/>
                </a:solidFill>
                <a:latin typeface="Arial MT"/>
                <a:cs typeface="Arial MT"/>
              </a:rPr>
              <a:t>han</a:t>
            </a:r>
            <a:r>
              <a:rPr dirty="0" sz="2500">
                <a:solidFill>
                  <a:srgbClr val="FFFFFF"/>
                </a:solidFill>
                <a:latin typeface="Arial MT"/>
                <a:cs typeface="Arial MT"/>
              </a:rPr>
              <a:t>d	</a:t>
            </a:r>
            <a:r>
              <a:rPr dirty="0" sz="2500" spc="220">
                <a:solidFill>
                  <a:srgbClr val="FFFFFF"/>
                </a:solidFill>
                <a:latin typeface="Arial MT"/>
                <a:cs typeface="Arial MT"/>
              </a:rPr>
              <a:t>mad</a:t>
            </a:r>
            <a:r>
              <a:rPr dirty="0" sz="2500">
                <a:solidFill>
                  <a:srgbClr val="FFFFFF"/>
                </a:solidFill>
                <a:latin typeface="Arial MT"/>
                <a:cs typeface="Arial MT"/>
              </a:rPr>
              <a:t>e  </a:t>
            </a:r>
            <a:r>
              <a:rPr dirty="0" sz="2500" spc="195">
                <a:solidFill>
                  <a:srgbClr val="FFFFFF"/>
                </a:solidFill>
                <a:latin typeface="Arial MT"/>
                <a:cs typeface="Arial MT"/>
              </a:rPr>
              <a:t>dichotomic	</a:t>
            </a:r>
            <a:r>
              <a:rPr dirty="0" sz="2500" spc="185">
                <a:solidFill>
                  <a:srgbClr val="FFFFFF"/>
                </a:solidFill>
                <a:latin typeface="Arial MT"/>
                <a:cs typeface="Arial MT"/>
              </a:rPr>
              <a:t>search)</a:t>
            </a:r>
            <a:endParaRPr sz="2500">
              <a:latin typeface="Arial MT"/>
              <a:cs typeface="Arial MT"/>
            </a:endParaRPr>
          </a:p>
        </p:txBody>
      </p:sp>
      <p:grpSp>
        <p:nvGrpSpPr>
          <p:cNvPr id="5" name="object 5"/>
          <p:cNvGrpSpPr/>
          <p:nvPr/>
        </p:nvGrpSpPr>
        <p:grpSpPr>
          <a:xfrm>
            <a:off x="0" y="0"/>
            <a:ext cx="12192000" cy="5309870"/>
            <a:chOff x="0" y="0"/>
            <a:chExt cx="12192000" cy="5309870"/>
          </a:xfrm>
        </p:grpSpPr>
        <p:pic>
          <p:nvPicPr>
            <p:cNvPr id="6" name="object 6"/>
            <p:cNvPicPr/>
            <p:nvPr/>
          </p:nvPicPr>
          <p:blipFill>
            <a:blip r:embed="rId3" cstate="print"/>
            <a:stretch>
              <a:fillRect/>
            </a:stretch>
          </p:blipFill>
          <p:spPr>
            <a:xfrm>
              <a:off x="950975" y="3874007"/>
              <a:ext cx="6099047" cy="1435607"/>
            </a:xfrm>
            <a:prstGeom prst="rect">
              <a:avLst/>
            </a:prstGeom>
          </p:spPr>
        </p:pic>
        <p:sp>
          <p:nvSpPr>
            <p:cNvPr id="7" name="object 7"/>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8" name="object 8"/>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9" name="object 9"/>
          <p:cNvSpPr txBox="1">
            <a:spLocks noGrp="1"/>
          </p:cNvSpPr>
          <p:nvPr>
            <p:ph type="title"/>
          </p:nvPr>
        </p:nvSpPr>
        <p:spPr>
          <a:xfrm>
            <a:off x="368299" y="6350"/>
            <a:ext cx="7595870" cy="756920"/>
          </a:xfrm>
          <a:prstGeom prst="rect"/>
        </p:spPr>
        <p:txBody>
          <a:bodyPr wrap="square" lIns="0" tIns="12700" rIns="0" bIns="0" rtlCol="0" vert="horz">
            <a:spAutoFit/>
          </a:bodyPr>
          <a:lstStyle/>
          <a:p>
            <a:pPr marL="12700">
              <a:lnSpc>
                <a:spcPct val="100000"/>
              </a:lnSpc>
              <a:spcBef>
                <a:spcPts val="100"/>
              </a:spcBef>
            </a:pPr>
            <a:r>
              <a:rPr dirty="0" spc="60"/>
              <a:t>Crash</a:t>
            </a:r>
            <a:r>
              <a:rPr dirty="0" spc="125"/>
              <a:t> </a:t>
            </a:r>
            <a:r>
              <a:rPr dirty="0" spc="5"/>
              <a:t>Trace</a:t>
            </a:r>
            <a:r>
              <a:rPr dirty="0" spc="130"/>
              <a:t> </a:t>
            </a:r>
            <a:r>
              <a:rPr dirty="0" spc="65"/>
              <a:t>Minimization</a:t>
            </a:r>
          </a:p>
        </p:txBody>
      </p:sp>
      <p:sp>
        <p:nvSpPr>
          <p:cNvPr id="10" name="object 10"/>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64896" y="316522"/>
                </a:lnTo>
                <a:lnTo>
                  <a:pt x="453669" y="328891"/>
                </a:lnTo>
                <a:lnTo>
                  <a:pt x="453224" y="329399"/>
                </a:lnTo>
                <a:lnTo>
                  <a:pt x="452716" y="329844"/>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sp>
        <p:nvSpPr>
          <p:cNvPr id="11" name="object 11"/>
          <p:cNvSpPr txBox="1"/>
          <p:nvPr/>
        </p:nvSpPr>
        <p:spPr>
          <a:xfrm>
            <a:off x="11503152" y="6257544"/>
            <a:ext cx="347980" cy="241300"/>
          </a:xfrm>
          <a:prstGeom prst="rect">
            <a:avLst/>
          </a:prstGeom>
          <a:solidFill>
            <a:srgbClr val="33DB04"/>
          </a:solidFill>
        </p:spPr>
        <p:txBody>
          <a:bodyPr wrap="square" lIns="0" tIns="0" rIns="0" bIns="0" rtlCol="0" vert="horz">
            <a:spAutoFit/>
          </a:bodyPr>
          <a:lstStyle/>
          <a:p>
            <a:pPr marL="34290">
              <a:lnSpc>
                <a:spcPts val="1895"/>
              </a:lnSpc>
            </a:pPr>
            <a:r>
              <a:rPr dirty="0" sz="1800">
                <a:solidFill>
                  <a:srgbClr val="FFFFFF"/>
                </a:solidFill>
                <a:latin typeface="Arial MT"/>
                <a:cs typeface="Arial MT"/>
              </a:rPr>
              <a:t>4</a:t>
            </a:r>
            <a:r>
              <a:rPr dirty="0" sz="1800" spc="-280">
                <a:solidFill>
                  <a:srgbClr val="FFFFFF"/>
                </a:solidFill>
                <a:latin typeface="Arial MT"/>
                <a:cs typeface="Arial MT"/>
              </a:rPr>
              <a:t> </a:t>
            </a:r>
            <a:r>
              <a:rPr dirty="0" sz="1800">
                <a:solidFill>
                  <a:srgbClr val="FFFFFF"/>
                </a:solidFill>
                <a:latin typeface="Arial MT"/>
                <a:cs typeface="Arial MT"/>
              </a:rPr>
              <a:t>0</a:t>
            </a:r>
            <a:endParaRPr sz="1800">
              <a:latin typeface="Arial MT"/>
              <a:cs typeface="Arial M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4350" y="959532"/>
            <a:ext cx="432434" cy="431800"/>
            <a:chOff x="814350" y="959532"/>
            <a:chExt cx="432434" cy="431800"/>
          </a:xfrm>
        </p:grpSpPr>
        <p:sp>
          <p:nvSpPr>
            <p:cNvPr id="3" name="object 3"/>
            <p:cNvSpPr/>
            <p:nvPr/>
          </p:nvSpPr>
          <p:spPr>
            <a:xfrm>
              <a:off x="819931" y="965113"/>
              <a:ext cx="421640" cy="420370"/>
            </a:xfrm>
            <a:custGeom>
              <a:avLst/>
              <a:gdLst/>
              <a:ahLst/>
              <a:cxnLst/>
              <a:rect l="l" t="t" r="r" b="b"/>
              <a:pathLst>
                <a:path w="421640" h="420369">
                  <a:moveTo>
                    <a:pt x="267816" y="420141"/>
                  </a:moveTo>
                  <a:lnTo>
                    <a:pt x="229790" y="334454"/>
                  </a:lnTo>
                  <a:lnTo>
                    <a:pt x="121890" y="415490"/>
                  </a:lnTo>
                  <a:lnTo>
                    <a:pt x="154706" y="323031"/>
                  </a:lnTo>
                  <a:lnTo>
                    <a:pt x="5990" y="352945"/>
                  </a:lnTo>
                  <a:lnTo>
                    <a:pt x="117313" y="270085"/>
                  </a:lnTo>
                  <a:lnTo>
                    <a:pt x="0" y="185625"/>
                  </a:lnTo>
                  <a:lnTo>
                    <a:pt x="133796" y="197197"/>
                  </a:lnTo>
                  <a:lnTo>
                    <a:pt x="10083" y="7478"/>
                  </a:lnTo>
                  <a:lnTo>
                    <a:pt x="208768" y="137666"/>
                  </a:lnTo>
                  <a:lnTo>
                    <a:pt x="224656" y="0"/>
                  </a:lnTo>
                  <a:lnTo>
                    <a:pt x="283591" y="123378"/>
                  </a:lnTo>
                  <a:lnTo>
                    <a:pt x="415044" y="4762"/>
                  </a:lnTo>
                  <a:lnTo>
                    <a:pt x="347848" y="174575"/>
                  </a:lnTo>
                  <a:lnTo>
                    <a:pt x="421034" y="154818"/>
                  </a:lnTo>
                  <a:lnTo>
                    <a:pt x="351643" y="253454"/>
                  </a:lnTo>
                  <a:lnTo>
                    <a:pt x="415007" y="275294"/>
                  </a:lnTo>
                  <a:lnTo>
                    <a:pt x="350266" y="306065"/>
                  </a:lnTo>
                  <a:lnTo>
                    <a:pt x="413258" y="414077"/>
                  </a:lnTo>
                  <a:lnTo>
                    <a:pt x="293489" y="339997"/>
                  </a:lnTo>
                  <a:lnTo>
                    <a:pt x="267816" y="420141"/>
                  </a:lnTo>
                  <a:close/>
                </a:path>
              </a:pathLst>
            </a:custGeom>
            <a:solidFill>
              <a:srgbClr val="FFA000"/>
            </a:solidFill>
          </p:spPr>
          <p:txBody>
            <a:bodyPr wrap="square" lIns="0" tIns="0" rIns="0" bIns="0" rtlCol="0"/>
            <a:lstStyle/>
            <a:p/>
          </p:txBody>
        </p:sp>
        <p:sp>
          <p:nvSpPr>
            <p:cNvPr id="4" name="object 4"/>
            <p:cNvSpPr/>
            <p:nvPr/>
          </p:nvSpPr>
          <p:spPr>
            <a:xfrm>
              <a:off x="819931" y="965113"/>
              <a:ext cx="421640" cy="420370"/>
            </a:xfrm>
            <a:custGeom>
              <a:avLst/>
              <a:gdLst/>
              <a:ahLst/>
              <a:cxnLst/>
              <a:rect l="l" t="t" r="r" b="b"/>
              <a:pathLst>
                <a:path w="421640" h="420369">
                  <a:moveTo>
                    <a:pt x="224656" y="0"/>
                  </a:moveTo>
                  <a:lnTo>
                    <a:pt x="283591" y="123378"/>
                  </a:lnTo>
                  <a:lnTo>
                    <a:pt x="415044" y="4762"/>
                  </a:lnTo>
                  <a:lnTo>
                    <a:pt x="347848" y="174575"/>
                  </a:lnTo>
                  <a:lnTo>
                    <a:pt x="421034" y="154818"/>
                  </a:lnTo>
                  <a:lnTo>
                    <a:pt x="351643" y="253454"/>
                  </a:lnTo>
                  <a:lnTo>
                    <a:pt x="415007" y="275294"/>
                  </a:lnTo>
                  <a:lnTo>
                    <a:pt x="350266" y="306065"/>
                  </a:lnTo>
                  <a:lnTo>
                    <a:pt x="413258" y="414077"/>
                  </a:lnTo>
                  <a:lnTo>
                    <a:pt x="293489" y="339997"/>
                  </a:lnTo>
                  <a:lnTo>
                    <a:pt x="267816" y="420141"/>
                  </a:lnTo>
                  <a:lnTo>
                    <a:pt x="229790" y="334454"/>
                  </a:lnTo>
                  <a:lnTo>
                    <a:pt x="121890" y="415490"/>
                  </a:lnTo>
                  <a:lnTo>
                    <a:pt x="154706" y="323031"/>
                  </a:lnTo>
                  <a:lnTo>
                    <a:pt x="5990" y="352945"/>
                  </a:lnTo>
                  <a:lnTo>
                    <a:pt x="117313" y="270085"/>
                  </a:lnTo>
                  <a:lnTo>
                    <a:pt x="0" y="185625"/>
                  </a:lnTo>
                  <a:lnTo>
                    <a:pt x="133796" y="197197"/>
                  </a:lnTo>
                  <a:lnTo>
                    <a:pt x="10083" y="7478"/>
                  </a:lnTo>
                  <a:lnTo>
                    <a:pt x="208768" y="137666"/>
                  </a:lnTo>
                  <a:lnTo>
                    <a:pt x="224656" y="0"/>
                  </a:lnTo>
                  <a:close/>
                </a:path>
              </a:pathLst>
            </a:custGeom>
            <a:ln w="11162">
              <a:solidFill>
                <a:srgbClr val="F44236"/>
              </a:solidFill>
            </a:ln>
          </p:spPr>
          <p:txBody>
            <a:bodyPr wrap="square" lIns="0" tIns="0" rIns="0" bIns="0" rtlCol="0"/>
            <a:lstStyle/>
            <a:p/>
          </p:txBody>
        </p:sp>
        <p:pic>
          <p:nvPicPr>
            <p:cNvPr id="5" name="object 5"/>
            <p:cNvPicPr/>
            <p:nvPr/>
          </p:nvPicPr>
          <p:blipFill>
            <a:blip r:embed="rId2" cstate="print"/>
            <a:stretch>
              <a:fillRect/>
            </a:stretch>
          </p:blipFill>
          <p:spPr>
            <a:xfrm>
              <a:off x="923925" y="1062818"/>
              <a:ext cx="253863" cy="246608"/>
            </a:xfrm>
            <a:prstGeom prst="rect">
              <a:avLst/>
            </a:prstGeom>
          </p:spPr>
        </p:pic>
        <p:sp>
          <p:nvSpPr>
            <p:cNvPr id="6" name="object 6"/>
            <p:cNvSpPr/>
            <p:nvPr/>
          </p:nvSpPr>
          <p:spPr>
            <a:xfrm>
              <a:off x="923925" y="1062818"/>
              <a:ext cx="254000" cy="247015"/>
            </a:xfrm>
            <a:custGeom>
              <a:avLst/>
              <a:gdLst/>
              <a:ahLst/>
              <a:cxnLst/>
              <a:rect l="l" t="t" r="r" b="b"/>
              <a:pathLst>
                <a:path w="254000" h="247015">
                  <a:moveTo>
                    <a:pt x="136884" y="0"/>
                  </a:moveTo>
                  <a:lnTo>
                    <a:pt x="172380" y="91938"/>
                  </a:lnTo>
                  <a:lnTo>
                    <a:pt x="242627" y="12650"/>
                  </a:lnTo>
                  <a:lnTo>
                    <a:pt x="189830" y="123304"/>
                  </a:lnTo>
                  <a:lnTo>
                    <a:pt x="253863" y="104068"/>
                  </a:lnTo>
                  <a:lnTo>
                    <a:pt x="194518" y="163041"/>
                  </a:lnTo>
                  <a:lnTo>
                    <a:pt x="244226" y="179375"/>
                  </a:lnTo>
                  <a:lnTo>
                    <a:pt x="196601" y="186407"/>
                  </a:lnTo>
                  <a:lnTo>
                    <a:pt x="234515" y="240134"/>
                  </a:lnTo>
                  <a:lnTo>
                    <a:pt x="172901" y="200769"/>
                  </a:lnTo>
                  <a:lnTo>
                    <a:pt x="158725" y="246608"/>
                  </a:lnTo>
                  <a:lnTo>
                    <a:pt x="136884" y="194183"/>
                  </a:lnTo>
                  <a:lnTo>
                    <a:pt x="82376" y="235706"/>
                  </a:lnTo>
                  <a:lnTo>
                    <a:pt x="104774" y="184844"/>
                  </a:lnTo>
                  <a:lnTo>
                    <a:pt x="19198" y="203522"/>
                  </a:lnTo>
                  <a:lnTo>
                    <a:pt x="82264" y="165273"/>
                  </a:lnTo>
                  <a:lnTo>
                    <a:pt x="0" y="125722"/>
                  </a:lnTo>
                  <a:lnTo>
                    <a:pt x="91120" y="134205"/>
                  </a:lnTo>
                  <a:lnTo>
                    <a:pt x="16296" y="16817"/>
                  </a:lnTo>
                  <a:lnTo>
                    <a:pt x="131191" y="94505"/>
                  </a:lnTo>
                  <a:lnTo>
                    <a:pt x="136884" y="0"/>
                  </a:lnTo>
                  <a:close/>
                </a:path>
              </a:pathLst>
            </a:custGeom>
            <a:ln w="7441">
              <a:solidFill>
                <a:srgbClr val="FFEB3B"/>
              </a:solidFill>
            </a:ln>
          </p:spPr>
          <p:txBody>
            <a:bodyPr wrap="square" lIns="0" tIns="0" rIns="0" bIns="0" rtlCol="0"/>
            <a:lstStyle/>
            <a:p/>
          </p:txBody>
        </p:sp>
      </p:grpSp>
      <p:grpSp>
        <p:nvGrpSpPr>
          <p:cNvPr id="7" name="object 7"/>
          <p:cNvGrpSpPr/>
          <p:nvPr/>
        </p:nvGrpSpPr>
        <p:grpSpPr>
          <a:xfrm>
            <a:off x="2708597" y="946472"/>
            <a:ext cx="450215" cy="450215"/>
            <a:chOff x="2708597" y="946472"/>
            <a:chExt cx="450215" cy="450215"/>
          </a:xfrm>
        </p:grpSpPr>
        <p:pic>
          <p:nvPicPr>
            <p:cNvPr id="8" name="object 8"/>
            <p:cNvPicPr/>
            <p:nvPr/>
          </p:nvPicPr>
          <p:blipFill>
            <a:blip r:embed="rId3" cstate="print"/>
            <a:stretch>
              <a:fillRect/>
            </a:stretch>
          </p:blipFill>
          <p:spPr>
            <a:xfrm>
              <a:off x="2710457" y="948332"/>
              <a:ext cx="446484" cy="446484"/>
            </a:xfrm>
            <a:prstGeom prst="rect">
              <a:avLst/>
            </a:prstGeom>
          </p:spPr>
        </p:pic>
        <p:sp>
          <p:nvSpPr>
            <p:cNvPr id="9" name="object 9"/>
            <p:cNvSpPr/>
            <p:nvPr/>
          </p:nvSpPr>
          <p:spPr>
            <a:xfrm>
              <a:off x="2710457" y="948332"/>
              <a:ext cx="447040" cy="447040"/>
            </a:xfrm>
            <a:custGeom>
              <a:avLst/>
              <a:gdLst/>
              <a:ahLst/>
              <a:cxnLst/>
              <a:rect l="l" t="t" r="r" b="b"/>
              <a:pathLst>
                <a:path w="447039" h="447040">
                  <a:moveTo>
                    <a:pt x="0" y="0"/>
                  </a:moveTo>
                  <a:lnTo>
                    <a:pt x="446484" y="0"/>
                  </a:lnTo>
                  <a:lnTo>
                    <a:pt x="446484" y="446484"/>
                  </a:lnTo>
                  <a:lnTo>
                    <a:pt x="0" y="446484"/>
                  </a:lnTo>
                  <a:lnTo>
                    <a:pt x="0" y="0"/>
                  </a:lnTo>
                  <a:close/>
                </a:path>
                <a:path w="447039" h="447040">
                  <a:moveTo>
                    <a:pt x="0" y="372070"/>
                  </a:moveTo>
                  <a:lnTo>
                    <a:pt x="446484" y="372070"/>
                  </a:lnTo>
                </a:path>
                <a:path w="447039" h="447040">
                  <a:moveTo>
                    <a:pt x="0" y="297656"/>
                  </a:moveTo>
                  <a:lnTo>
                    <a:pt x="446484" y="297656"/>
                  </a:lnTo>
                </a:path>
                <a:path w="447039" h="447040">
                  <a:moveTo>
                    <a:pt x="0" y="223242"/>
                  </a:moveTo>
                  <a:lnTo>
                    <a:pt x="446484" y="223242"/>
                  </a:lnTo>
                </a:path>
                <a:path w="447039" h="447040">
                  <a:moveTo>
                    <a:pt x="0" y="148828"/>
                  </a:moveTo>
                  <a:lnTo>
                    <a:pt x="446484" y="148828"/>
                  </a:lnTo>
                </a:path>
                <a:path w="447039" h="447040">
                  <a:moveTo>
                    <a:pt x="0" y="74414"/>
                  </a:moveTo>
                  <a:lnTo>
                    <a:pt x="446484" y="74414"/>
                  </a:lnTo>
                </a:path>
                <a:path w="447039" h="447040">
                  <a:moveTo>
                    <a:pt x="372070" y="0"/>
                  </a:moveTo>
                  <a:lnTo>
                    <a:pt x="372070" y="446484"/>
                  </a:lnTo>
                </a:path>
                <a:path w="447039" h="447040">
                  <a:moveTo>
                    <a:pt x="297656" y="0"/>
                  </a:moveTo>
                  <a:lnTo>
                    <a:pt x="297656" y="446484"/>
                  </a:lnTo>
                </a:path>
                <a:path w="447039" h="447040">
                  <a:moveTo>
                    <a:pt x="223242" y="0"/>
                  </a:moveTo>
                  <a:lnTo>
                    <a:pt x="223242" y="446484"/>
                  </a:lnTo>
                </a:path>
                <a:path w="447039" h="447040">
                  <a:moveTo>
                    <a:pt x="148828" y="0"/>
                  </a:moveTo>
                  <a:lnTo>
                    <a:pt x="148828" y="446484"/>
                  </a:lnTo>
                </a:path>
                <a:path w="447039" h="447040">
                  <a:moveTo>
                    <a:pt x="74414" y="0"/>
                  </a:moveTo>
                  <a:lnTo>
                    <a:pt x="74414" y="446484"/>
                  </a:lnTo>
                </a:path>
              </a:pathLst>
            </a:custGeom>
            <a:ln w="3720">
              <a:solidFill>
                <a:srgbClr val="575757"/>
              </a:solidFill>
            </a:ln>
          </p:spPr>
          <p:txBody>
            <a:bodyPr wrap="square" lIns="0" tIns="0" rIns="0" bIns="0" rtlCol="0"/>
            <a:lstStyle/>
            <a:p/>
          </p:txBody>
        </p:sp>
        <p:sp>
          <p:nvSpPr>
            <p:cNvPr id="10" name="object 10"/>
            <p:cNvSpPr/>
            <p:nvPr/>
          </p:nvSpPr>
          <p:spPr>
            <a:xfrm>
              <a:off x="2735646" y="983679"/>
              <a:ext cx="392430" cy="371475"/>
            </a:xfrm>
            <a:custGeom>
              <a:avLst/>
              <a:gdLst/>
              <a:ahLst/>
              <a:cxnLst/>
              <a:rect l="l" t="t" r="r" b="b"/>
              <a:pathLst>
                <a:path w="392430" h="371475">
                  <a:moveTo>
                    <a:pt x="392124" y="370916"/>
                  </a:moveTo>
                  <a:lnTo>
                    <a:pt x="307664" y="231278"/>
                  </a:lnTo>
                  <a:lnTo>
                    <a:pt x="251631" y="249882"/>
                  </a:lnTo>
                  <a:lnTo>
                    <a:pt x="183021" y="63289"/>
                  </a:lnTo>
                  <a:lnTo>
                    <a:pt x="88664" y="134056"/>
                  </a:lnTo>
                  <a:lnTo>
                    <a:pt x="0" y="0"/>
                  </a:lnTo>
                </a:path>
              </a:pathLst>
            </a:custGeom>
            <a:ln w="14882">
              <a:solidFill>
                <a:srgbClr val="2BA84E"/>
              </a:solidFill>
            </a:ln>
          </p:spPr>
          <p:txBody>
            <a:bodyPr wrap="square" lIns="0" tIns="0" rIns="0" bIns="0" rtlCol="0"/>
            <a:lstStyle/>
            <a:p/>
          </p:txBody>
        </p:sp>
        <p:sp>
          <p:nvSpPr>
            <p:cNvPr id="11" name="object 11"/>
            <p:cNvSpPr/>
            <p:nvPr/>
          </p:nvSpPr>
          <p:spPr>
            <a:xfrm>
              <a:off x="2710446" y="948689"/>
              <a:ext cx="447040" cy="445770"/>
            </a:xfrm>
            <a:custGeom>
              <a:avLst/>
              <a:gdLst/>
              <a:ahLst/>
              <a:cxnLst/>
              <a:rect l="l" t="t" r="r" b="b"/>
              <a:pathLst>
                <a:path w="447039" h="445769">
                  <a:moveTo>
                    <a:pt x="446493" y="0"/>
                  </a:moveTo>
                  <a:lnTo>
                    <a:pt x="435330" y="0"/>
                  </a:lnTo>
                  <a:lnTo>
                    <a:pt x="435330" y="11430"/>
                  </a:lnTo>
                  <a:lnTo>
                    <a:pt x="435330" y="434340"/>
                  </a:lnTo>
                  <a:lnTo>
                    <a:pt x="11163" y="434340"/>
                  </a:lnTo>
                  <a:lnTo>
                    <a:pt x="11163" y="11430"/>
                  </a:lnTo>
                  <a:lnTo>
                    <a:pt x="435330" y="11430"/>
                  </a:lnTo>
                  <a:lnTo>
                    <a:pt x="435330" y="0"/>
                  </a:lnTo>
                  <a:lnTo>
                    <a:pt x="0" y="0"/>
                  </a:lnTo>
                  <a:lnTo>
                    <a:pt x="0" y="11430"/>
                  </a:lnTo>
                  <a:lnTo>
                    <a:pt x="0" y="434340"/>
                  </a:lnTo>
                  <a:lnTo>
                    <a:pt x="0" y="445770"/>
                  </a:lnTo>
                  <a:lnTo>
                    <a:pt x="446493" y="445770"/>
                  </a:lnTo>
                  <a:lnTo>
                    <a:pt x="446493" y="434975"/>
                  </a:lnTo>
                  <a:lnTo>
                    <a:pt x="446493" y="434340"/>
                  </a:lnTo>
                  <a:lnTo>
                    <a:pt x="446493" y="11430"/>
                  </a:lnTo>
                  <a:lnTo>
                    <a:pt x="446493" y="10807"/>
                  </a:lnTo>
                  <a:lnTo>
                    <a:pt x="446493" y="0"/>
                  </a:lnTo>
                  <a:close/>
                </a:path>
              </a:pathLst>
            </a:custGeom>
            <a:solidFill>
              <a:srgbClr val="414141">
                <a:alpha val="19999"/>
              </a:srgbClr>
            </a:solidFill>
          </p:spPr>
          <p:txBody>
            <a:bodyPr wrap="square" lIns="0" tIns="0" rIns="0" bIns="0" rtlCol="0"/>
            <a:lstStyle/>
            <a:p/>
          </p:txBody>
        </p:sp>
      </p:grpSp>
      <p:sp>
        <p:nvSpPr>
          <p:cNvPr id="12" name="object 12"/>
          <p:cNvSpPr txBox="1"/>
          <p:nvPr/>
        </p:nvSpPr>
        <p:spPr>
          <a:xfrm>
            <a:off x="1389446" y="939800"/>
            <a:ext cx="4375785" cy="482600"/>
          </a:xfrm>
          <a:prstGeom prst="rect">
            <a:avLst/>
          </a:prstGeom>
        </p:spPr>
        <p:txBody>
          <a:bodyPr wrap="square" lIns="0" tIns="12700" rIns="0" bIns="0" rtlCol="0" vert="horz">
            <a:spAutoFit/>
          </a:bodyPr>
          <a:lstStyle/>
          <a:p>
            <a:pPr marL="12700">
              <a:lnSpc>
                <a:spcPct val="100000"/>
              </a:lnSpc>
              <a:spcBef>
                <a:spcPts val="100"/>
              </a:spcBef>
              <a:tabLst>
                <a:tab pos="1916430" algn="l"/>
                <a:tab pos="3401060" algn="l"/>
              </a:tabLst>
            </a:pPr>
            <a:r>
              <a:rPr dirty="0" sz="3000" spc="225">
                <a:solidFill>
                  <a:srgbClr val="FFFFFF"/>
                </a:solidFill>
                <a:latin typeface="Arial MT"/>
                <a:cs typeface="Arial MT"/>
              </a:rPr>
              <a:t>Cras</a:t>
            </a:r>
            <a:r>
              <a:rPr dirty="0" sz="3000">
                <a:solidFill>
                  <a:srgbClr val="FFFFFF"/>
                </a:solidFill>
                <a:latin typeface="Arial MT"/>
                <a:cs typeface="Arial MT"/>
              </a:rPr>
              <a:t>h	</a:t>
            </a:r>
            <a:r>
              <a:rPr dirty="0" sz="3000" spc="225">
                <a:solidFill>
                  <a:srgbClr val="FFFFFF"/>
                </a:solidFill>
                <a:latin typeface="Arial MT"/>
                <a:cs typeface="Arial MT"/>
              </a:rPr>
              <a:t>218M</a:t>
            </a:r>
            <a:r>
              <a:rPr dirty="0" sz="3000">
                <a:solidFill>
                  <a:srgbClr val="FFFFFF"/>
                </a:solidFill>
                <a:latin typeface="Arial MT"/>
                <a:cs typeface="Arial MT"/>
              </a:rPr>
              <a:t>B	</a:t>
            </a:r>
            <a:r>
              <a:rPr dirty="0" sz="3000" spc="225">
                <a:solidFill>
                  <a:srgbClr val="FFFFFF"/>
                </a:solidFill>
                <a:latin typeface="Arial MT"/>
                <a:cs typeface="Arial MT"/>
              </a:rPr>
              <a:t>trac</a:t>
            </a:r>
            <a:r>
              <a:rPr dirty="0" sz="3000">
                <a:solidFill>
                  <a:srgbClr val="FFFFFF"/>
                </a:solidFill>
                <a:latin typeface="Arial MT"/>
                <a:cs typeface="Arial MT"/>
              </a:rPr>
              <a:t>e</a:t>
            </a:r>
            <a:endParaRPr sz="3000">
              <a:latin typeface="Arial MT"/>
              <a:cs typeface="Arial MT"/>
            </a:endParaRPr>
          </a:p>
        </p:txBody>
      </p:sp>
      <p:pic>
        <p:nvPicPr>
          <p:cNvPr id="13" name="object 13"/>
          <p:cNvPicPr/>
          <p:nvPr/>
        </p:nvPicPr>
        <p:blipFill>
          <a:blip r:embed="rId4" cstate="print"/>
          <a:stretch>
            <a:fillRect/>
          </a:stretch>
        </p:blipFill>
        <p:spPr>
          <a:xfrm>
            <a:off x="904875" y="1609724"/>
            <a:ext cx="4762499" cy="1866899"/>
          </a:xfrm>
          <a:prstGeom prst="rect">
            <a:avLst/>
          </a:prstGeom>
        </p:spPr>
      </p:pic>
      <p:pic>
        <p:nvPicPr>
          <p:cNvPr id="14" name="object 14"/>
          <p:cNvPicPr/>
          <p:nvPr/>
        </p:nvPicPr>
        <p:blipFill>
          <a:blip r:embed="rId5" cstate="print"/>
          <a:stretch>
            <a:fillRect/>
          </a:stretch>
        </p:blipFill>
        <p:spPr>
          <a:xfrm>
            <a:off x="790574" y="3933824"/>
            <a:ext cx="95250" cy="95249"/>
          </a:xfrm>
          <a:prstGeom prst="rect">
            <a:avLst/>
          </a:prstGeom>
        </p:spPr>
      </p:pic>
      <p:sp>
        <p:nvSpPr>
          <p:cNvPr id="15" name="object 15"/>
          <p:cNvSpPr txBox="1"/>
          <p:nvPr/>
        </p:nvSpPr>
        <p:spPr>
          <a:xfrm>
            <a:off x="1114424" y="3752849"/>
            <a:ext cx="3543300" cy="485775"/>
          </a:xfrm>
          <a:prstGeom prst="rect">
            <a:avLst/>
          </a:prstGeom>
          <a:solidFill>
            <a:srgbClr val="373737"/>
          </a:solidFill>
        </p:spPr>
        <p:txBody>
          <a:bodyPr wrap="square" lIns="0" tIns="6350" rIns="0" bIns="0" rtlCol="0" vert="horz">
            <a:spAutoFit/>
          </a:bodyPr>
          <a:lstStyle/>
          <a:p>
            <a:pPr marL="53340">
              <a:lnSpc>
                <a:spcPct val="100000"/>
              </a:lnSpc>
              <a:spcBef>
                <a:spcPts val="50"/>
              </a:spcBef>
            </a:pPr>
            <a:r>
              <a:rPr dirty="0" sz="2500" spc="-5">
                <a:solidFill>
                  <a:srgbClr val="FFFFFF"/>
                </a:solidFill>
                <a:latin typeface="Courier New"/>
                <a:cs typeface="Courier New"/>
              </a:rPr>
              <a:t>CREATE_SURFACE_PDU</a:t>
            </a:r>
            <a:endParaRPr sz="2500">
              <a:latin typeface="Courier New"/>
              <a:cs typeface="Courier New"/>
            </a:endParaRPr>
          </a:p>
        </p:txBody>
      </p:sp>
      <p:pic>
        <p:nvPicPr>
          <p:cNvPr id="16" name="object 16"/>
          <p:cNvPicPr/>
          <p:nvPr/>
        </p:nvPicPr>
        <p:blipFill>
          <a:blip r:embed="rId6" cstate="print"/>
          <a:stretch>
            <a:fillRect/>
          </a:stretch>
        </p:blipFill>
        <p:spPr>
          <a:xfrm>
            <a:off x="1166812" y="4395787"/>
            <a:ext cx="104775" cy="104774"/>
          </a:xfrm>
          <a:prstGeom prst="rect">
            <a:avLst/>
          </a:prstGeom>
        </p:spPr>
      </p:pic>
      <p:pic>
        <p:nvPicPr>
          <p:cNvPr id="17" name="object 17"/>
          <p:cNvPicPr/>
          <p:nvPr/>
        </p:nvPicPr>
        <p:blipFill>
          <a:blip r:embed="rId6" cstate="print"/>
          <a:stretch>
            <a:fillRect/>
          </a:stretch>
        </p:blipFill>
        <p:spPr>
          <a:xfrm>
            <a:off x="1166812" y="4843462"/>
            <a:ext cx="104775" cy="104774"/>
          </a:xfrm>
          <a:prstGeom prst="rect">
            <a:avLst/>
          </a:prstGeom>
        </p:spPr>
      </p:pic>
      <p:sp>
        <p:nvSpPr>
          <p:cNvPr id="18" name="object 18"/>
          <p:cNvSpPr txBox="1"/>
          <p:nvPr/>
        </p:nvSpPr>
        <p:spPr>
          <a:xfrm>
            <a:off x="1416049" y="4146543"/>
            <a:ext cx="2397760" cy="920750"/>
          </a:xfrm>
          <a:prstGeom prst="rect">
            <a:avLst/>
          </a:prstGeom>
        </p:spPr>
        <p:txBody>
          <a:bodyPr wrap="square" lIns="0" tIns="12700" rIns="0" bIns="0" rtlCol="0" vert="horz">
            <a:spAutoFit/>
          </a:bodyPr>
          <a:lstStyle/>
          <a:p>
            <a:pPr marL="12700" marR="5080">
              <a:lnSpc>
                <a:spcPct val="117500"/>
              </a:lnSpc>
              <a:spcBef>
                <a:spcPts val="100"/>
              </a:spcBef>
              <a:tabLst>
                <a:tab pos="1200150" algn="l"/>
                <a:tab pos="1334770" algn="l"/>
              </a:tabLst>
            </a:pPr>
            <a:r>
              <a:rPr dirty="0" sz="2500" spc="220">
                <a:solidFill>
                  <a:srgbClr val="FFFFFF"/>
                </a:solidFill>
                <a:latin typeface="Arial MT"/>
                <a:cs typeface="Arial MT"/>
              </a:rPr>
              <a:t>W</a:t>
            </a:r>
            <a:r>
              <a:rPr dirty="0" sz="2500" spc="225">
                <a:solidFill>
                  <a:srgbClr val="FFFFFF"/>
                </a:solidFill>
                <a:latin typeface="Arial MT"/>
                <a:cs typeface="Arial MT"/>
              </a:rPr>
              <a:t>i</a:t>
            </a:r>
            <a:r>
              <a:rPr dirty="0" sz="2500" spc="220">
                <a:solidFill>
                  <a:srgbClr val="FFFFFF"/>
                </a:solidFill>
                <a:latin typeface="Arial MT"/>
                <a:cs typeface="Arial MT"/>
              </a:rPr>
              <a:t>d</a:t>
            </a:r>
            <a:r>
              <a:rPr dirty="0" sz="2500" spc="225">
                <a:solidFill>
                  <a:srgbClr val="FFFFFF"/>
                </a:solidFill>
                <a:latin typeface="Arial MT"/>
                <a:cs typeface="Arial MT"/>
              </a:rPr>
              <a:t>t</a:t>
            </a:r>
            <a:r>
              <a:rPr dirty="0" sz="2500" spc="220">
                <a:solidFill>
                  <a:srgbClr val="FFFFFF"/>
                </a:solidFill>
                <a:latin typeface="Arial MT"/>
                <a:cs typeface="Arial MT"/>
              </a:rPr>
              <a:t>h</a:t>
            </a:r>
            <a:r>
              <a:rPr dirty="0" sz="2500">
                <a:solidFill>
                  <a:srgbClr val="FFFFFF"/>
                </a:solidFill>
                <a:latin typeface="Arial MT"/>
                <a:cs typeface="Arial MT"/>
              </a:rPr>
              <a:t>:	0</a:t>
            </a:r>
            <a:r>
              <a:rPr dirty="0" sz="2500" spc="-470">
                <a:solidFill>
                  <a:srgbClr val="FFFFFF"/>
                </a:solidFill>
                <a:latin typeface="Arial MT"/>
                <a:cs typeface="Arial MT"/>
              </a:rPr>
              <a:t> </a:t>
            </a:r>
            <a:r>
              <a:rPr dirty="0" sz="2500">
                <a:solidFill>
                  <a:srgbClr val="FFFFFF"/>
                </a:solidFill>
                <a:latin typeface="Arial MT"/>
                <a:cs typeface="Arial MT"/>
              </a:rPr>
              <a:t>x</a:t>
            </a:r>
            <a:r>
              <a:rPr dirty="0" sz="2500" spc="-470">
                <a:solidFill>
                  <a:srgbClr val="FFFFFF"/>
                </a:solidFill>
                <a:latin typeface="Arial MT"/>
                <a:cs typeface="Arial MT"/>
              </a:rPr>
              <a:t> </a:t>
            </a:r>
            <a:r>
              <a:rPr dirty="0" sz="2500" spc="220">
                <a:solidFill>
                  <a:srgbClr val="FFFFFF"/>
                </a:solidFill>
                <a:latin typeface="Arial MT"/>
                <a:cs typeface="Arial MT"/>
              </a:rPr>
              <a:t>810</a:t>
            </a:r>
            <a:r>
              <a:rPr dirty="0" sz="2500">
                <a:solidFill>
                  <a:srgbClr val="FFFFFF"/>
                </a:solidFill>
                <a:latin typeface="Arial MT"/>
                <a:cs typeface="Arial MT"/>
              </a:rPr>
              <a:t>0  </a:t>
            </a:r>
            <a:r>
              <a:rPr dirty="0" sz="2500" spc="220">
                <a:solidFill>
                  <a:srgbClr val="FFFFFF"/>
                </a:solidFill>
                <a:latin typeface="Arial MT"/>
                <a:cs typeface="Arial MT"/>
              </a:rPr>
              <a:t>He</a:t>
            </a:r>
            <a:r>
              <a:rPr dirty="0" sz="2500" spc="225">
                <a:solidFill>
                  <a:srgbClr val="FFFFFF"/>
                </a:solidFill>
                <a:latin typeface="Arial MT"/>
                <a:cs typeface="Arial MT"/>
              </a:rPr>
              <a:t>i</a:t>
            </a:r>
            <a:r>
              <a:rPr dirty="0" sz="2500" spc="220">
                <a:solidFill>
                  <a:srgbClr val="FFFFFF"/>
                </a:solidFill>
                <a:latin typeface="Arial MT"/>
                <a:cs typeface="Arial MT"/>
              </a:rPr>
              <a:t>gh</a:t>
            </a:r>
            <a:r>
              <a:rPr dirty="0" sz="2500" spc="225">
                <a:solidFill>
                  <a:srgbClr val="FFFFFF"/>
                </a:solidFill>
                <a:latin typeface="Arial MT"/>
                <a:cs typeface="Arial MT"/>
              </a:rPr>
              <a:t>t</a:t>
            </a:r>
            <a:r>
              <a:rPr dirty="0" sz="2500">
                <a:solidFill>
                  <a:srgbClr val="FFFFFF"/>
                </a:solidFill>
                <a:latin typeface="Arial MT"/>
                <a:cs typeface="Arial MT"/>
              </a:rPr>
              <a:t>:		0</a:t>
            </a:r>
            <a:r>
              <a:rPr dirty="0" sz="2500" spc="-470">
                <a:solidFill>
                  <a:srgbClr val="FFFFFF"/>
                </a:solidFill>
                <a:latin typeface="Arial MT"/>
                <a:cs typeface="Arial MT"/>
              </a:rPr>
              <a:t> </a:t>
            </a:r>
            <a:r>
              <a:rPr dirty="0" sz="2500">
                <a:solidFill>
                  <a:srgbClr val="FFFFFF"/>
                </a:solidFill>
                <a:latin typeface="Arial MT"/>
                <a:cs typeface="Arial MT"/>
              </a:rPr>
              <a:t>x</a:t>
            </a:r>
            <a:r>
              <a:rPr dirty="0" sz="2500" spc="-470">
                <a:solidFill>
                  <a:srgbClr val="FFFFFF"/>
                </a:solidFill>
                <a:latin typeface="Arial MT"/>
                <a:cs typeface="Arial MT"/>
              </a:rPr>
              <a:t> </a:t>
            </a:r>
            <a:r>
              <a:rPr dirty="0" sz="2500" spc="220">
                <a:solidFill>
                  <a:srgbClr val="FFFFFF"/>
                </a:solidFill>
                <a:latin typeface="Arial MT"/>
                <a:cs typeface="Arial MT"/>
              </a:rPr>
              <a:t>40</a:t>
            </a:r>
            <a:r>
              <a:rPr dirty="0" sz="2500">
                <a:solidFill>
                  <a:srgbClr val="FFFFFF"/>
                </a:solidFill>
                <a:latin typeface="Arial MT"/>
                <a:cs typeface="Arial MT"/>
              </a:rPr>
              <a:t>0</a:t>
            </a:r>
            <a:endParaRPr sz="2500">
              <a:latin typeface="Arial MT"/>
              <a:cs typeface="Arial MT"/>
            </a:endParaRPr>
          </a:p>
        </p:txBody>
      </p:sp>
      <p:pic>
        <p:nvPicPr>
          <p:cNvPr id="19" name="object 19"/>
          <p:cNvPicPr/>
          <p:nvPr/>
        </p:nvPicPr>
        <p:blipFill>
          <a:blip r:embed="rId5" cstate="print"/>
          <a:stretch>
            <a:fillRect/>
          </a:stretch>
        </p:blipFill>
        <p:spPr>
          <a:xfrm>
            <a:off x="790574" y="5286374"/>
            <a:ext cx="95250" cy="95249"/>
          </a:xfrm>
          <a:prstGeom prst="rect">
            <a:avLst/>
          </a:prstGeom>
        </p:spPr>
      </p:pic>
      <p:sp>
        <p:nvSpPr>
          <p:cNvPr id="20" name="object 20"/>
          <p:cNvSpPr txBox="1"/>
          <p:nvPr/>
        </p:nvSpPr>
        <p:spPr>
          <a:xfrm>
            <a:off x="1114424" y="5105399"/>
            <a:ext cx="2590800" cy="485775"/>
          </a:xfrm>
          <a:prstGeom prst="rect">
            <a:avLst/>
          </a:prstGeom>
          <a:solidFill>
            <a:srgbClr val="373737"/>
          </a:solidFill>
        </p:spPr>
        <p:txBody>
          <a:bodyPr wrap="square" lIns="0" tIns="6350" rIns="0" bIns="0" rtlCol="0" vert="horz">
            <a:spAutoFit/>
          </a:bodyPr>
          <a:lstStyle/>
          <a:p>
            <a:pPr marL="53340">
              <a:lnSpc>
                <a:spcPct val="100000"/>
              </a:lnSpc>
              <a:spcBef>
                <a:spcPts val="50"/>
              </a:spcBef>
            </a:pPr>
            <a:r>
              <a:rPr dirty="0" sz="2500" spc="-5">
                <a:solidFill>
                  <a:srgbClr val="FFFFFF"/>
                </a:solidFill>
                <a:latin typeface="Courier New"/>
                <a:cs typeface="Courier New"/>
              </a:rPr>
              <a:t>SOLIDFILL_PDU</a:t>
            </a:r>
            <a:endParaRPr sz="2500">
              <a:latin typeface="Courier New"/>
              <a:cs typeface="Courier New"/>
            </a:endParaRPr>
          </a:p>
        </p:txBody>
      </p:sp>
      <p:pic>
        <p:nvPicPr>
          <p:cNvPr id="21" name="object 21"/>
          <p:cNvPicPr/>
          <p:nvPr/>
        </p:nvPicPr>
        <p:blipFill>
          <a:blip r:embed="rId6" cstate="print"/>
          <a:stretch>
            <a:fillRect/>
          </a:stretch>
        </p:blipFill>
        <p:spPr>
          <a:xfrm>
            <a:off x="1166812" y="5748337"/>
            <a:ext cx="104775" cy="104774"/>
          </a:xfrm>
          <a:prstGeom prst="rect">
            <a:avLst/>
          </a:prstGeom>
        </p:spPr>
      </p:pic>
      <p:pic>
        <p:nvPicPr>
          <p:cNvPr id="22" name="object 22"/>
          <p:cNvPicPr/>
          <p:nvPr/>
        </p:nvPicPr>
        <p:blipFill>
          <a:blip r:embed="rId6" cstate="print"/>
          <a:stretch>
            <a:fillRect/>
          </a:stretch>
        </p:blipFill>
        <p:spPr>
          <a:xfrm>
            <a:off x="1166812" y="6196012"/>
            <a:ext cx="104775" cy="104774"/>
          </a:xfrm>
          <a:prstGeom prst="rect">
            <a:avLst/>
          </a:prstGeom>
        </p:spPr>
      </p:pic>
      <p:sp>
        <p:nvSpPr>
          <p:cNvPr id="23" name="object 23"/>
          <p:cNvSpPr txBox="1"/>
          <p:nvPr/>
        </p:nvSpPr>
        <p:spPr>
          <a:xfrm>
            <a:off x="1416049" y="5499093"/>
            <a:ext cx="4363720" cy="920750"/>
          </a:xfrm>
          <a:prstGeom prst="rect">
            <a:avLst/>
          </a:prstGeom>
        </p:spPr>
        <p:txBody>
          <a:bodyPr wrap="square" lIns="0" tIns="79375" rIns="0" bIns="0" rtlCol="0" vert="horz">
            <a:spAutoFit/>
          </a:bodyPr>
          <a:lstStyle/>
          <a:p>
            <a:pPr marL="12700">
              <a:lnSpc>
                <a:spcPct val="100000"/>
              </a:lnSpc>
              <a:spcBef>
                <a:spcPts val="625"/>
              </a:spcBef>
              <a:tabLst>
                <a:tab pos="726440" algn="l"/>
                <a:tab pos="1604010" algn="l"/>
                <a:tab pos="2176780" algn="l"/>
              </a:tabLst>
            </a:pPr>
            <a:r>
              <a:rPr dirty="0" sz="2500" spc="-55">
                <a:solidFill>
                  <a:srgbClr val="FFFFFF"/>
                </a:solidFill>
                <a:latin typeface="Arial MT"/>
                <a:cs typeface="Arial MT"/>
              </a:rPr>
              <a:t>T</a:t>
            </a:r>
            <a:r>
              <a:rPr dirty="0" sz="2500" spc="220">
                <a:solidFill>
                  <a:srgbClr val="FFFFFF"/>
                </a:solidFill>
                <a:latin typeface="Arial MT"/>
                <a:cs typeface="Arial MT"/>
              </a:rPr>
              <a:t>o</a:t>
            </a:r>
            <a:r>
              <a:rPr dirty="0" sz="2500">
                <a:solidFill>
                  <a:srgbClr val="FFFFFF"/>
                </a:solidFill>
                <a:latin typeface="Arial MT"/>
                <a:cs typeface="Arial MT"/>
              </a:rPr>
              <a:t>p	</a:t>
            </a:r>
            <a:r>
              <a:rPr dirty="0" sz="2500" spc="220">
                <a:solidFill>
                  <a:srgbClr val="FFFFFF"/>
                </a:solidFill>
                <a:latin typeface="Arial MT"/>
                <a:cs typeface="Arial MT"/>
              </a:rPr>
              <a:t>Le</a:t>
            </a:r>
            <a:r>
              <a:rPr dirty="0" sz="2500" spc="225">
                <a:solidFill>
                  <a:srgbClr val="FFFFFF"/>
                </a:solidFill>
                <a:latin typeface="Arial MT"/>
                <a:cs typeface="Arial MT"/>
              </a:rPr>
              <a:t>ft</a:t>
            </a:r>
            <a:r>
              <a:rPr dirty="0" sz="2500">
                <a:solidFill>
                  <a:srgbClr val="FFFFFF"/>
                </a:solidFill>
                <a:latin typeface="Arial MT"/>
                <a:cs typeface="Arial MT"/>
              </a:rPr>
              <a:t>:	(</a:t>
            </a:r>
            <a:r>
              <a:rPr dirty="0" sz="2500" spc="-470">
                <a:solidFill>
                  <a:srgbClr val="FFFFFF"/>
                </a:solidFill>
                <a:latin typeface="Arial MT"/>
                <a:cs typeface="Arial MT"/>
              </a:rPr>
              <a:t> </a:t>
            </a:r>
            <a:r>
              <a:rPr dirty="0" sz="2500">
                <a:solidFill>
                  <a:srgbClr val="FFFFFF"/>
                </a:solidFill>
                <a:latin typeface="Arial MT"/>
                <a:cs typeface="Arial MT"/>
              </a:rPr>
              <a:t>0</a:t>
            </a:r>
            <a:r>
              <a:rPr dirty="0" sz="2500" spc="-470">
                <a:solidFill>
                  <a:srgbClr val="FFFFFF"/>
                </a:solidFill>
                <a:latin typeface="Arial MT"/>
                <a:cs typeface="Arial MT"/>
              </a:rPr>
              <a:t> </a:t>
            </a:r>
            <a:r>
              <a:rPr dirty="0" sz="2500">
                <a:solidFill>
                  <a:srgbClr val="FFFFFF"/>
                </a:solidFill>
                <a:latin typeface="Arial MT"/>
                <a:cs typeface="Arial MT"/>
              </a:rPr>
              <a:t>,	0</a:t>
            </a:r>
            <a:r>
              <a:rPr dirty="0" sz="2500" spc="-470">
                <a:solidFill>
                  <a:srgbClr val="FFFFFF"/>
                </a:solidFill>
                <a:latin typeface="Arial MT"/>
                <a:cs typeface="Arial MT"/>
              </a:rPr>
              <a:t> </a:t>
            </a:r>
            <a:r>
              <a:rPr dirty="0" sz="2500">
                <a:solidFill>
                  <a:srgbClr val="FFFFFF"/>
                </a:solidFill>
                <a:latin typeface="Arial MT"/>
                <a:cs typeface="Arial MT"/>
              </a:rPr>
              <a:t>)</a:t>
            </a:r>
            <a:endParaRPr sz="2500">
              <a:latin typeface="Arial MT"/>
              <a:cs typeface="Arial MT"/>
            </a:endParaRPr>
          </a:p>
          <a:p>
            <a:pPr marL="12700">
              <a:lnSpc>
                <a:spcPct val="100000"/>
              </a:lnSpc>
              <a:spcBef>
                <a:spcPts val="525"/>
              </a:spcBef>
              <a:tabLst>
                <a:tab pos="1306195" algn="l"/>
                <a:tab pos="2423795" algn="l"/>
                <a:tab pos="2996565" algn="l"/>
              </a:tabLst>
            </a:pPr>
            <a:r>
              <a:rPr dirty="0" sz="2500" spc="220">
                <a:solidFill>
                  <a:srgbClr val="FFFFFF"/>
                </a:solidFill>
                <a:latin typeface="Arial MT"/>
                <a:cs typeface="Arial MT"/>
              </a:rPr>
              <a:t>Bo</a:t>
            </a:r>
            <a:r>
              <a:rPr dirty="0" sz="2500" spc="225">
                <a:solidFill>
                  <a:srgbClr val="FFFFFF"/>
                </a:solidFill>
                <a:latin typeface="Arial MT"/>
                <a:cs typeface="Arial MT"/>
              </a:rPr>
              <a:t>tt</a:t>
            </a:r>
            <a:r>
              <a:rPr dirty="0" sz="2500" spc="220">
                <a:solidFill>
                  <a:srgbClr val="FFFFFF"/>
                </a:solidFill>
                <a:latin typeface="Arial MT"/>
                <a:cs typeface="Arial MT"/>
              </a:rPr>
              <a:t>o</a:t>
            </a:r>
            <a:r>
              <a:rPr dirty="0" sz="2500">
                <a:solidFill>
                  <a:srgbClr val="FFFFFF"/>
                </a:solidFill>
                <a:latin typeface="Arial MT"/>
                <a:cs typeface="Arial MT"/>
              </a:rPr>
              <a:t>m	</a:t>
            </a:r>
            <a:r>
              <a:rPr dirty="0" sz="2500" spc="220">
                <a:solidFill>
                  <a:srgbClr val="FFFFFF"/>
                </a:solidFill>
                <a:latin typeface="Arial MT"/>
                <a:cs typeface="Arial MT"/>
              </a:rPr>
              <a:t>R</a:t>
            </a:r>
            <a:r>
              <a:rPr dirty="0" sz="2500" spc="225">
                <a:solidFill>
                  <a:srgbClr val="FFFFFF"/>
                </a:solidFill>
                <a:latin typeface="Arial MT"/>
                <a:cs typeface="Arial MT"/>
              </a:rPr>
              <a:t>i</a:t>
            </a:r>
            <a:r>
              <a:rPr dirty="0" sz="2500" spc="220">
                <a:solidFill>
                  <a:srgbClr val="FFFFFF"/>
                </a:solidFill>
                <a:latin typeface="Arial MT"/>
                <a:cs typeface="Arial MT"/>
              </a:rPr>
              <a:t>gh</a:t>
            </a:r>
            <a:r>
              <a:rPr dirty="0" sz="2500" spc="225">
                <a:solidFill>
                  <a:srgbClr val="FFFFFF"/>
                </a:solidFill>
                <a:latin typeface="Arial MT"/>
                <a:cs typeface="Arial MT"/>
              </a:rPr>
              <a:t>t</a:t>
            </a:r>
            <a:r>
              <a:rPr dirty="0" sz="2500">
                <a:solidFill>
                  <a:srgbClr val="FFFFFF"/>
                </a:solidFill>
                <a:latin typeface="Arial MT"/>
                <a:cs typeface="Arial MT"/>
              </a:rPr>
              <a:t>:	(</a:t>
            </a:r>
            <a:r>
              <a:rPr dirty="0" sz="2500" spc="-470">
                <a:solidFill>
                  <a:srgbClr val="FFFFFF"/>
                </a:solidFill>
                <a:latin typeface="Arial MT"/>
                <a:cs typeface="Arial MT"/>
              </a:rPr>
              <a:t> </a:t>
            </a:r>
            <a:r>
              <a:rPr dirty="0" sz="2500">
                <a:solidFill>
                  <a:srgbClr val="FFFFFF"/>
                </a:solidFill>
                <a:latin typeface="Arial MT"/>
                <a:cs typeface="Arial MT"/>
              </a:rPr>
              <a:t>1</a:t>
            </a:r>
            <a:r>
              <a:rPr dirty="0" sz="2500" spc="-470">
                <a:solidFill>
                  <a:srgbClr val="FFFFFF"/>
                </a:solidFill>
                <a:latin typeface="Arial MT"/>
                <a:cs typeface="Arial MT"/>
              </a:rPr>
              <a:t> </a:t>
            </a:r>
            <a:r>
              <a:rPr dirty="0" sz="2500">
                <a:solidFill>
                  <a:srgbClr val="FFFFFF"/>
                </a:solidFill>
                <a:latin typeface="Arial MT"/>
                <a:cs typeface="Arial MT"/>
              </a:rPr>
              <a:t>,	</a:t>
            </a:r>
            <a:r>
              <a:rPr dirty="0" sz="2500" b="1">
                <a:solidFill>
                  <a:srgbClr val="FFFFFF"/>
                </a:solidFill>
                <a:latin typeface="Arial"/>
                <a:cs typeface="Arial"/>
              </a:rPr>
              <a:t>0</a:t>
            </a:r>
            <a:r>
              <a:rPr dirty="0" sz="2500" spc="-470" b="1">
                <a:solidFill>
                  <a:srgbClr val="FFFFFF"/>
                </a:solidFill>
                <a:latin typeface="Arial"/>
                <a:cs typeface="Arial"/>
              </a:rPr>
              <a:t> </a:t>
            </a:r>
            <a:r>
              <a:rPr dirty="0" sz="2500" b="1">
                <a:solidFill>
                  <a:srgbClr val="FFFFFF"/>
                </a:solidFill>
                <a:latin typeface="Arial"/>
                <a:cs typeface="Arial"/>
              </a:rPr>
              <a:t>x</a:t>
            </a:r>
            <a:r>
              <a:rPr dirty="0" sz="2500" spc="-470" b="1">
                <a:solidFill>
                  <a:srgbClr val="FFFFFF"/>
                </a:solidFill>
                <a:latin typeface="Arial"/>
                <a:cs typeface="Arial"/>
              </a:rPr>
              <a:t> </a:t>
            </a:r>
            <a:r>
              <a:rPr dirty="0" sz="2500" b="1">
                <a:solidFill>
                  <a:srgbClr val="FFFFFF"/>
                </a:solidFill>
                <a:latin typeface="Arial"/>
                <a:cs typeface="Arial"/>
              </a:rPr>
              <a:t>7</a:t>
            </a:r>
            <a:r>
              <a:rPr dirty="0" sz="2500" spc="-470" b="1">
                <a:solidFill>
                  <a:srgbClr val="FFFFFF"/>
                </a:solidFill>
                <a:latin typeface="Arial"/>
                <a:cs typeface="Arial"/>
              </a:rPr>
              <a:t> </a:t>
            </a:r>
            <a:r>
              <a:rPr dirty="0" sz="2500" b="1">
                <a:solidFill>
                  <a:srgbClr val="FFFFFF"/>
                </a:solidFill>
                <a:latin typeface="Arial"/>
                <a:cs typeface="Arial"/>
              </a:rPr>
              <a:t>F</a:t>
            </a:r>
            <a:r>
              <a:rPr dirty="0" sz="2500" spc="-470" b="1">
                <a:solidFill>
                  <a:srgbClr val="FFFFFF"/>
                </a:solidFill>
                <a:latin typeface="Arial"/>
                <a:cs typeface="Arial"/>
              </a:rPr>
              <a:t> </a:t>
            </a:r>
            <a:r>
              <a:rPr dirty="0" sz="2500" spc="220" b="1">
                <a:solidFill>
                  <a:srgbClr val="FFFFFF"/>
                </a:solidFill>
                <a:latin typeface="Arial"/>
                <a:cs typeface="Arial"/>
              </a:rPr>
              <a:t>0</a:t>
            </a:r>
            <a:r>
              <a:rPr dirty="0" sz="2500" b="1">
                <a:solidFill>
                  <a:srgbClr val="33DB04"/>
                </a:solidFill>
                <a:latin typeface="Arial"/>
                <a:cs typeface="Arial"/>
              </a:rPr>
              <a:t>2</a:t>
            </a:r>
            <a:r>
              <a:rPr dirty="0" sz="2500" spc="-470" b="1">
                <a:solidFill>
                  <a:srgbClr val="33DB04"/>
                </a:solidFill>
                <a:latin typeface="Arial"/>
                <a:cs typeface="Arial"/>
              </a:rPr>
              <a:t> </a:t>
            </a:r>
            <a:r>
              <a:rPr dirty="0" sz="2500">
                <a:solidFill>
                  <a:srgbClr val="FFFFFF"/>
                </a:solidFill>
                <a:latin typeface="Arial MT"/>
                <a:cs typeface="Arial MT"/>
              </a:rPr>
              <a:t>)</a:t>
            </a:r>
            <a:endParaRPr sz="2500">
              <a:latin typeface="Arial MT"/>
              <a:cs typeface="Arial MT"/>
            </a:endParaRPr>
          </a:p>
        </p:txBody>
      </p:sp>
      <p:grpSp>
        <p:nvGrpSpPr>
          <p:cNvPr id="24" name="object 24"/>
          <p:cNvGrpSpPr/>
          <p:nvPr/>
        </p:nvGrpSpPr>
        <p:grpSpPr>
          <a:xfrm>
            <a:off x="7766967" y="949114"/>
            <a:ext cx="315595" cy="445134"/>
            <a:chOff x="7766967" y="949114"/>
            <a:chExt cx="315595" cy="445134"/>
          </a:xfrm>
        </p:grpSpPr>
        <p:pic>
          <p:nvPicPr>
            <p:cNvPr id="25" name="object 25"/>
            <p:cNvPicPr/>
            <p:nvPr/>
          </p:nvPicPr>
          <p:blipFill>
            <a:blip r:embed="rId7" cstate="print"/>
            <a:stretch>
              <a:fillRect/>
            </a:stretch>
          </p:blipFill>
          <p:spPr>
            <a:xfrm>
              <a:off x="7844514" y="1017463"/>
              <a:ext cx="152355" cy="126280"/>
            </a:xfrm>
            <a:prstGeom prst="rect">
              <a:avLst/>
            </a:prstGeom>
          </p:spPr>
        </p:pic>
        <p:pic>
          <p:nvPicPr>
            <p:cNvPr id="26" name="object 26"/>
            <p:cNvPicPr/>
            <p:nvPr/>
          </p:nvPicPr>
          <p:blipFill>
            <a:blip r:embed="rId8" cstate="print"/>
            <a:stretch>
              <a:fillRect/>
            </a:stretch>
          </p:blipFill>
          <p:spPr>
            <a:xfrm>
              <a:off x="7838903" y="1011845"/>
              <a:ext cx="163100" cy="137479"/>
            </a:xfrm>
            <a:prstGeom prst="rect">
              <a:avLst/>
            </a:prstGeom>
          </p:spPr>
        </p:pic>
        <p:pic>
          <p:nvPicPr>
            <p:cNvPr id="27" name="object 27"/>
            <p:cNvPicPr/>
            <p:nvPr/>
          </p:nvPicPr>
          <p:blipFill>
            <a:blip r:embed="rId9" cstate="print"/>
            <a:stretch>
              <a:fillRect/>
            </a:stretch>
          </p:blipFill>
          <p:spPr>
            <a:xfrm>
              <a:off x="7856380" y="954695"/>
              <a:ext cx="220585" cy="310678"/>
            </a:xfrm>
            <a:prstGeom prst="rect">
              <a:avLst/>
            </a:prstGeom>
          </p:spPr>
        </p:pic>
        <p:sp>
          <p:nvSpPr>
            <p:cNvPr id="28" name="object 28"/>
            <p:cNvSpPr/>
            <p:nvPr/>
          </p:nvSpPr>
          <p:spPr>
            <a:xfrm>
              <a:off x="7850956" y="949114"/>
              <a:ext cx="231775" cy="321945"/>
            </a:xfrm>
            <a:custGeom>
              <a:avLst/>
              <a:gdLst/>
              <a:ahLst/>
              <a:cxnLst/>
              <a:rect l="l" t="t" r="r" b="b"/>
              <a:pathLst>
                <a:path w="231775" h="321944">
                  <a:moveTo>
                    <a:pt x="194989" y="321840"/>
                  </a:moveTo>
                  <a:lnTo>
                    <a:pt x="166556" y="304702"/>
                  </a:lnTo>
                  <a:lnTo>
                    <a:pt x="150582" y="266997"/>
                  </a:lnTo>
                  <a:lnTo>
                    <a:pt x="143566" y="229292"/>
                  </a:lnTo>
                  <a:lnTo>
                    <a:pt x="142006" y="212154"/>
                  </a:lnTo>
                  <a:lnTo>
                    <a:pt x="124382" y="190364"/>
                  </a:lnTo>
                  <a:lnTo>
                    <a:pt x="109281" y="160239"/>
                  </a:lnTo>
                  <a:lnTo>
                    <a:pt x="98720" y="133529"/>
                  </a:lnTo>
                  <a:lnTo>
                    <a:pt x="94679" y="121890"/>
                  </a:lnTo>
                  <a:lnTo>
                    <a:pt x="71975" y="111350"/>
                  </a:lnTo>
                  <a:lnTo>
                    <a:pt x="27125" y="77615"/>
                  </a:lnTo>
                  <a:lnTo>
                    <a:pt x="2733" y="44798"/>
                  </a:lnTo>
                  <a:lnTo>
                    <a:pt x="0" y="24063"/>
                  </a:lnTo>
                  <a:lnTo>
                    <a:pt x="5886" y="7165"/>
                  </a:lnTo>
                  <a:lnTo>
                    <a:pt x="23055" y="0"/>
                  </a:lnTo>
                  <a:lnTo>
                    <a:pt x="31070" y="835"/>
                  </a:lnTo>
                  <a:lnTo>
                    <a:pt x="40487" y="3478"/>
                  </a:lnTo>
                  <a:lnTo>
                    <a:pt x="51383" y="8130"/>
                  </a:lnTo>
                  <a:lnTo>
                    <a:pt x="56882" y="11162"/>
                  </a:lnTo>
                  <a:lnTo>
                    <a:pt x="16395" y="11162"/>
                  </a:lnTo>
                  <a:lnTo>
                    <a:pt x="14163" y="14027"/>
                  </a:lnTo>
                  <a:lnTo>
                    <a:pt x="12860" y="16817"/>
                  </a:lnTo>
                  <a:lnTo>
                    <a:pt x="11032" y="25422"/>
                  </a:lnTo>
                  <a:lnTo>
                    <a:pt x="11907" y="35793"/>
                  </a:lnTo>
                  <a:lnTo>
                    <a:pt x="35431" y="70051"/>
                  </a:lnTo>
                  <a:lnTo>
                    <a:pt x="67135" y="95069"/>
                  </a:lnTo>
                  <a:lnTo>
                    <a:pt x="100743" y="112030"/>
                  </a:lnTo>
                  <a:lnTo>
                    <a:pt x="103050" y="113927"/>
                  </a:lnTo>
                  <a:lnTo>
                    <a:pt x="104948" y="117388"/>
                  </a:lnTo>
                  <a:lnTo>
                    <a:pt x="105469" y="118913"/>
                  </a:lnTo>
                  <a:lnTo>
                    <a:pt x="118074" y="152581"/>
                  </a:lnTo>
                  <a:lnTo>
                    <a:pt x="129965" y="177514"/>
                  </a:lnTo>
                  <a:lnTo>
                    <a:pt x="140425" y="194216"/>
                  </a:lnTo>
                  <a:lnTo>
                    <a:pt x="148741" y="203187"/>
                  </a:lnTo>
                  <a:lnTo>
                    <a:pt x="151382" y="205196"/>
                  </a:lnTo>
                  <a:lnTo>
                    <a:pt x="153019" y="208284"/>
                  </a:lnTo>
                  <a:lnTo>
                    <a:pt x="163958" y="272513"/>
                  </a:lnTo>
                  <a:lnTo>
                    <a:pt x="194059" y="310604"/>
                  </a:lnTo>
                  <a:lnTo>
                    <a:pt x="222104" y="310604"/>
                  </a:lnTo>
                  <a:lnTo>
                    <a:pt x="214113" y="314324"/>
                  </a:lnTo>
                  <a:lnTo>
                    <a:pt x="202235" y="319492"/>
                  </a:lnTo>
                  <a:lnTo>
                    <a:pt x="194989" y="321840"/>
                  </a:lnTo>
                  <a:close/>
                </a:path>
                <a:path w="231775" h="321944">
                  <a:moveTo>
                    <a:pt x="222104" y="310604"/>
                  </a:moveTo>
                  <a:lnTo>
                    <a:pt x="194059" y="310604"/>
                  </a:lnTo>
                  <a:lnTo>
                    <a:pt x="198122" y="309073"/>
                  </a:lnTo>
                  <a:lnTo>
                    <a:pt x="204272" y="306451"/>
                  </a:lnTo>
                  <a:lnTo>
                    <a:pt x="211733" y="303096"/>
                  </a:lnTo>
                  <a:lnTo>
                    <a:pt x="219732" y="299367"/>
                  </a:lnTo>
                  <a:lnTo>
                    <a:pt x="220511" y="280159"/>
                  </a:lnTo>
                  <a:lnTo>
                    <a:pt x="218597" y="250063"/>
                  </a:lnTo>
                  <a:lnTo>
                    <a:pt x="211130" y="212036"/>
                  </a:lnTo>
                  <a:lnTo>
                    <a:pt x="195249" y="169031"/>
                  </a:lnTo>
                  <a:lnTo>
                    <a:pt x="166906" y="119576"/>
                  </a:lnTo>
                  <a:lnTo>
                    <a:pt x="130825" y="80625"/>
                  </a:lnTo>
                  <a:lnTo>
                    <a:pt x="100418" y="56345"/>
                  </a:lnTo>
                  <a:lnTo>
                    <a:pt x="57658" y="24258"/>
                  </a:lnTo>
                  <a:lnTo>
                    <a:pt x="23055" y="11162"/>
                  </a:lnTo>
                  <a:lnTo>
                    <a:pt x="56882" y="11162"/>
                  </a:lnTo>
                  <a:lnTo>
                    <a:pt x="104808" y="45690"/>
                  </a:lnTo>
                  <a:lnTo>
                    <a:pt x="137232" y="71502"/>
                  </a:lnTo>
                  <a:lnTo>
                    <a:pt x="176350" y="113651"/>
                  </a:lnTo>
                  <a:lnTo>
                    <a:pt x="201195" y="156229"/>
                  </a:lnTo>
                  <a:lnTo>
                    <a:pt x="224352" y="218515"/>
                  </a:lnTo>
                  <a:lnTo>
                    <a:pt x="231196" y="263979"/>
                  </a:lnTo>
                  <a:lnTo>
                    <a:pt x="231294" y="295204"/>
                  </a:lnTo>
                  <a:lnTo>
                    <a:pt x="230112" y="306809"/>
                  </a:lnTo>
                  <a:lnTo>
                    <a:pt x="225210" y="309157"/>
                  </a:lnTo>
                  <a:lnTo>
                    <a:pt x="222104" y="310604"/>
                  </a:lnTo>
                  <a:close/>
                </a:path>
              </a:pathLst>
            </a:custGeom>
            <a:solidFill>
              <a:srgbClr val="ECA600"/>
            </a:solidFill>
          </p:spPr>
          <p:txBody>
            <a:bodyPr wrap="square" lIns="0" tIns="0" rIns="0" bIns="0" rtlCol="0"/>
            <a:lstStyle/>
            <a:p/>
          </p:txBody>
        </p:sp>
        <p:pic>
          <p:nvPicPr>
            <p:cNvPr id="29" name="object 29"/>
            <p:cNvPicPr/>
            <p:nvPr/>
          </p:nvPicPr>
          <p:blipFill>
            <a:blip r:embed="rId10" cstate="print"/>
            <a:stretch>
              <a:fillRect/>
            </a:stretch>
          </p:blipFill>
          <p:spPr>
            <a:xfrm>
              <a:off x="7771168" y="1099690"/>
              <a:ext cx="303575" cy="288800"/>
            </a:xfrm>
            <a:prstGeom prst="rect">
              <a:avLst/>
            </a:prstGeom>
          </p:spPr>
        </p:pic>
        <p:sp>
          <p:nvSpPr>
            <p:cNvPr id="30" name="object 30"/>
            <p:cNvSpPr/>
            <p:nvPr/>
          </p:nvSpPr>
          <p:spPr>
            <a:xfrm>
              <a:off x="7766967" y="1094147"/>
              <a:ext cx="313690" cy="300355"/>
            </a:xfrm>
            <a:custGeom>
              <a:avLst/>
              <a:gdLst/>
              <a:ahLst/>
              <a:cxnLst/>
              <a:rect l="l" t="t" r="r" b="b"/>
              <a:pathLst>
                <a:path w="313690" h="300355">
                  <a:moveTo>
                    <a:pt x="48095" y="113386"/>
                  </a:moveTo>
                  <a:lnTo>
                    <a:pt x="7745" y="90947"/>
                  </a:lnTo>
                  <a:lnTo>
                    <a:pt x="6869" y="79264"/>
                  </a:lnTo>
                  <a:lnTo>
                    <a:pt x="12139" y="67882"/>
                  </a:lnTo>
                  <a:lnTo>
                    <a:pt x="79678" y="18737"/>
                  </a:lnTo>
                  <a:lnTo>
                    <a:pt x="125885" y="921"/>
                  </a:lnTo>
                  <a:lnTo>
                    <a:pt x="137033" y="0"/>
                  </a:lnTo>
                  <a:lnTo>
                    <a:pt x="140419" y="0"/>
                  </a:lnTo>
                  <a:lnTo>
                    <a:pt x="143358" y="334"/>
                  </a:lnTo>
                  <a:lnTo>
                    <a:pt x="176603" y="11162"/>
                  </a:lnTo>
                  <a:lnTo>
                    <a:pt x="137033" y="11162"/>
                  </a:lnTo>
                  <a:lnTo>
                    <a:pt x="127755" y="11942"/>
                  </a:lnTo>
                  <a:lnTo>
                    <a:pt x="86799" y="27244"/>
                  </a:lnTo>
                  <a:lnTo>
                    <a:pt x="28426" y="67791"/>
                  </a:lnTo>
                  <a:lnTo>
                    <a:pt x="28255" y="67882"/>
                  </a:lnTo>
                  <a:lnTo>
                    <a:pt x="21914" y="71883"/>
                  </a:lnTo>
                  <a:lnTo>
                    <a:pt x="17635" y="78097"/>
                  </a:lnTo>
                  <a:lnTo>
                    <a:pt x="17521" y="83498"/>
                  </a:lnTo>
                  <a:lnTo>
                    <a:pt x="17412" y="86729"/>
                  </a:lnTo>
                  <a:lnTo>
                    <a:pt x="19049" y="89482"/>
                  </a:lnTo>
                  <a:lnTo>
                    <a:pt x="52238" y="102542"/>
                  </a:lnTo>
                  <a:lnTo>
                    <a:pt x="86626" y="102542"/>
                  </a:lnTo>
                  <a:lnTo>
                    <a:pt x="74897" y="108979"/>
                  </a:lnTo>
                  <a:lnTo>
                    <a:pt x="74511" y="109138"/>
                  </a:lnTo>
                  <a:lnTo>
                    <a:pt x="60574" y="113146"/>
                  </a:lnTo>
                  <a:lnTo>
                    <a:pt x="48095" y="113386"/>
                  </a:lnTo>
                  <a:close/>
                </a:path>
                <a:path w="313690" h="300355">
                  <a:moveTo>
                    <a:pt x="282703" y="110986"/>
                  </a:moveTo>
                  <a:lnTo>
                    <a:pt x="278978" y="106672"/>
                  </a:lnTo>
                  <a:lnTo>
                    <a:pt x="278420" y="106151"/>
                  </a:lnTo>
                  <a:lnTo>
                    <a:pt x="277936" y="105519"/>
                  </a:lnTo>
                  <a:lnTo>
                    <a:pt x="249728" y="64186"/>
                  </a:lnTo>
                  <a:lnTo>
                    <a:pt x="222163" y="37690"/>
                  </a:lnTo>
                  <a:lnTo>
                    <a:pt x="142130" y="11682"/>
                  </a:lnTo>
                  <a:lnTo>
                    <a:pt x="141684" y="11571"/>
                  </a:lnTo>
                  <a:lnTo>
                    <a:pt x="140270" y="11162"/>
                  </a:lnTo>
                  <a:lnTo>
                    <a:pt x="176603" y="11162"/>
                  </a:lnTo>
                  <a:lnTo>
                    <a:pt x="225697" y="27123"/>
                  </a:lnTo>
                  <a:lnTo>
                    <a:pt x="242125" y="38436"/>
                  </a:lnTo>
                  <a:lnTo>
                    <a:pt x="253133" y="51152"/>
                  </a:lnTo>
                  <a:lnTo>
                    <a:pt x="257258" y="57921"/>
                  </a:lnTo>
                  <a:lnTo>
                    <a:pt x="269923" y="84503"/>
                  </a:lnTo>
                  <a:lnTo>
                    <a:pt x="281774" y="109138"/>
                  </a:lnTo>
                  <a:lnTo>
                    <a:pt x="282703" y="110986"/>
                  </a:lnTo>
                  <a:close/>
                </a:path>
                <a:path w="313690" h="300355">
                  <a:moveTo>
                    <a:pt x="86626" y="102542"/>
                  </a:moveTo>
                  <a:lnTo>
                    <a:pt x="58191" y="102542"/>
                  </a:lnTo>
                  <a:lnTo>
                    <a:pt x="64243" y="101230"/>
                  </a:lnTo>
                  <a:lnTo>
                    <a:pt x="70581" y="98598"/>
                  </a:lnTo>
                  <a:lnTo>
                    <a:pt x="76650" y="95620"/>
                  </a:lnTo>
                  <a:lnTo>
                    <a:pt x="82497" y="91989"/>
                  </a:lnTo>
                  <a:lnTo>
                    <a:pt x="88245" y="87877"/>
                  </a:lnTo>
                  <a:lnTo>
                    <a:pt x="94070" y="83418"/>
                  </a:lnTo>
                  <a:lnTo>
                    <a:pt x="100248" y="78721"/>
                  </a:lnTo>
                  <a:lnTo>
                    <a:pt x="134726" y="62954"/>
                  </a:lnTo>
                  <a:lnTo>
                    <a:pt x="142651" y="62954"/>
                  </a:lnTo>
                  <a:lnTo>
                    <a:pt x="157665" y="64555"/>
                  </a:lnTo>
                  <a:lnTo>
                    <a:pt x="171454" y="69177"/>
                  </a:lnTo>
                  <a:lnTo>
                    <a:pt x="179605" y="74190"/>
                  </a:lnTo>
                  <a:lnTo>
                    <a:pt x="136028" y="74190"/>
                  </a:lnTo>
                  <a:lnTo>
                    <a:pt x="129740" y="75307"/>
                  </a:lnTo>
                  <a:lnTo>
                    <a:pt x="124531" y="77316"/>
                  </a:lnTo>
                  <a:lnTo>
                    <a:pt x="112381" y="83880"/>
                  </a:lnTo>
                  <a:lnTo>
                    <a:pt x="88345" y="101599"/>
                  </a:lnTo>
                  <a:lnTo>
                    <a:pt x="86626" y="102542"/>
                  </a:lnTo>
                  <a:close/>
                </a:path>
                <a:path w="313690" h="300355">
                  <a:moveTo>
                    <a:pt x="168882" y="198239"/>
                  </a:moveTo>
                  <a:lnTo>
                    <a:pt x="140233" y="198239"/>
                  </a:lnTo>
                  <a:lnTo>
                    <a:pt x="147042" y="196936"/>
                  </a:lnTo>
                  <a:lnTo>
                    <a:pt x="154294" y="193887"/>
                  </a:lnTo>
                  <a:lnTo>
                    <a:pt x="182928" y="171706"/>
                  </a:lnTo>
                  <a:lnTo>
                    <a:pt x="194141" y="142642"/>
                  </a:lnTo>
                  <a:lnTo>
                    <a:pt x="192901" y="114010"/>
                  </a:lnTo>
                  <a:lnTo>
                    <a:pt x="184137" y="93128"/>
                  </a:lnTo>
                  <a:lnTo>
                    <a:pt x="183810" y="92839"/>
                  </a:lnTo>
                  <a:lnTo>
                    <a:pt x="175473" y="84503"/>
                  </a:lnTo>
                  <a:lnTo>
                    <a:pt x="172430" y="82765"/>
                  </a:lnTo>
                  <a:lnTo>
                    <a:pt x="171067" y="81559"/>
                  </a:lnTo>
                  <a:lnTo>
                    <a:pt x="168827" y="80708"/>
                  </a:lnTo>
                  <a:lnTo>
                    <a:pt x="165175" y="78623"/>
                  </a:lnTo>
                  <a:lnTo>
                    <a:pt x="156446" y="76002"/>
                  </a:lnTo>
                  <a:lnTo>
                    <a:pt x="155204" y="75530"/>
                  </a:lnTo>
                  <a:lnTo>
                    <a:pt x="154769" y="75498"/>
                  </a:lnTo>
                  <a:lnTo>
                    <a:pt x="153978" y="75261"/>
                  </a:lnTo>
                  <a:lnTo>
                    <a:pt x="142651" y="74190"/>
                  </a:lnTo>
                  <a:lnTo>
                    <a:pt x="183436" y="76547"/>
                  </a:lnTo>
                  <a:lnTo>
                    <a:pt x="204601" y="115820"/>
                  </a:lnTo>
                  <a:lnTo>
                    <a:pt x="205932" y="134766"/>
                  </a:lnTo>
                  <a:lnTo>
                    <a:pt x="203001" y="154595"/>
                  </a:lnTo>
                  <a:lnTo>
                    <a:pt x="198284" y="167356"/>
                  </a:lnTo>
                  <a:lnTo>
                    <a:pt x="189988" y="180807"/>
                  </a:lnTo>
                  <a:lnTo>
                    <a:pt x="177101" y="193533"/>
                  </a:lnTo>
                  <a:lnTo>
                    <a:pt x="168882" y="198239"/>
                  </a:lnTo>
                  <a:close/>
                </a:path>
                <a:path w="313690" h="300355">
                  <a:moveTo>
                    <a:pt x="110430" y="299925"/>
                  </a:moveTo>
                  <a:lnTo>
                    <a:pt x="74004" y="283703"/>
                  </a:lnTo>
                  <a:lnTo>
                    <a:pt x="37713" y="252875"/>
                  </a:lnTo>
                  <a:lnTo>
                    <a:pt x="11333" y="213277"/>
                  </a:lnTo>
                  <a:lnTo>
                    <a:pt x="1001" y="170359"/>
                  </a:lnTo>
                  <a:lnTo>
                    <a:pt x="0" y="162483"/>
                  </a:lnTo>
                  <a:lnTo>
                    <a:pt x="442" y="147043"/>
                  </a:lnTo>
                  <a:lnTo>
                    <a:pt x="35303" y="116589"/>
                  </a:lnTo>
                  <a:lnTo>
                    <a:pt x="39864" y="117380"/>
                  </a:lnTo>
                  <a:lnTo>
                    <a:pt x="47958" y="120005"/>
                  </a:lnTo>
                  <a:lnTo>
                    <a:pt x="52249" y="122262"/>
                  </a:lnTo>
                  <a:lnTo>
                    <a:pt x="58738" y="127285"/>
                  </a:lnTo>
                  <a:lnTo>
                    <a:pt x="30472" y="127285"/>
                  </a:lnTo>
                  <a:lnTo>
                    <a:pt x="27942" y="127694"/>
                  </a:lnTo>
                  <a:lnTo>
                    <a:pt x="25412" y="128550"/>
                  </a:lnTo>
                  <a:lnTo>
                    <a:pt x="17364" y="133009"/>
                  </a:lnTo>
                  <a:lnTo>
                    <a:pt x="12152" y="140117"/>
                  </a:lnTo>
                  <a:lnTo>
                    <a:pt x="9794" y="149840"/>
                  </a:lnTo>
                  <a:lnTo>
                    <a:pt x="10306" y="162259"/>
                  </a:lnTo>
                  <a:lnTo>
                    <a:pt x="21372" y="208945"/>
                  </a:lnTo>
                  <a:lnTo>
                    <a:pt x="45730" y="245140"/>
                  </a:lnTo>
                  <a:lnTo>
                    <a:pt x="74869" y="270464"/>
                  </a:lnTo>
                  <a:lnTo>
                    <a:pt x="80776" y="274811"/>
                  </a:lnTo>
                  <a:lnTo>
                    <a:pt x="81446" y="275406"/>
                  </a:lnTo>
                  <a:lnTo>
                    <a:pt x="86932" y="278879"/>
                  </a:lnTo>
                  <a:lnTo>
                    <a:pt x="95342" y="283294"/>
                  </a:lnTo>
                  <a:lnTo>
                    <a:pt x="104059" y="287095"/>
                  </a:lnTo>
                  <a:lnTo>
                    <a:pt x="110467" y="288726"/>
                  </a:lnTo>
                  <a:lnTo>
                    <a:pt x="229881" y="288726"/>
                  </a:lnTo>
                  <a:lnTo>
                    <a:pt x="215016" y="295336"/>
                  </a:lnTo>
                  <a:lnTo>
                    <a:pt x="183357" y="299814"/>
                  </a:lnTo>
                  <a:lnTo>
                    <a:pt x="110430" y="299925"/>
                  </a:lnTo>
                  <a:close/>
                </a:path>
                <a:path w="313690" h="300355">
                  <a:moveTo>
                    <a:pt x="142019" y="209326"/>
                  </a:moveTo>
                  <a:lnTo>
                    <a:pt x="133907" y="209326"/>
                  </a:lnTo>
                  <a:lnTo>
                    <a:pt x="103174" y="200496"/>
                  </a:lnTo>
                  <a:lnTo>
                    <a:pt x="80669" y="180486"/>
                  </a:lnTo>
                  <a:lnTo>
                    <a:pt x="66291" y="159018"/>
                  </a:lnTo>
                  <a:lnTo>
                    <a:pt x="59940" y="145814"/>
                  </a:lnTo>
                  <a:lnTo>
                    <a:pt x="55244" y="139089"/>
                  </a:lnTo>
                  <a:lnTo>
                    <a:pt x="49052" y="133145"/>
                  </a:lnTo>
                  <a:lnTo>
                    <a:pt x="41570" y="128903"/>
                  </a:lnTo>
                  <a:lnTo>
                    <a:pt x="33002" y="127285"/>
                  </a:lnTo>
                  <a:lnTo>
                    <a:pt x="58738" y="127285"/>
                  </a:lnTo>
                  <a:lnTo>
                    <a:pt x="74155" y="149987"/>
                  </a:lnTo>
                  <a:lnTo>
                    <a:pt x="74845" y="151103"/>
                  </a:lnTo>
                  <a:lnTo>
                    <a:pt x="75526" y="152545"/>
                  </a:lnTo>
                  <a:lnTo>
                    <a:pt x="77757" y="155816"/>
                  </a:lnTo>
                  <a:lnTo>
                    <a:pt x="86301" y="169645"/>
                  </a:lnTo>
                  <a:lnTo>
                    <a:pt x="88995" y="172295"/>
                  </a:lnTo>
                  <a:lnTo>
                    <a:pt x="91594" y="176105"/>
                  </a:lnTo>
                  <a:lnTo>
                    <a:pt x="96530" y="179705"/>
                  </a:lnTo>
                  <a:lnTo>
                    <a:pt x="106288" y="189303"/>
                  </a:lnTo>
                  <a:lnTo>
                    <a:pt x="112397" y="191280"/>
                  </a:lnTo>
                  <a:lnTo>
                    <a:pt x="117972" y="195346"/>
                  </a:lnTo>
                  <a:lnTo>
                    <a:pt x="124967" y="195346"/>
                  </a:lnTo>
                  <a:lnTo>
                    <a:pt x="133907" y="198239"/>
                  </a:lnTo>
                  <a:lnTo>
                    <a:pt x="168882" y="198239"/>
                  </a:lnTo>
                  <a:lnTo>
                    <a:pt x="158613" y="204117"/>
                  </a:lnTo>
                  <a:lnTo>
                    <a:pt x="150353" y="207578"/>
                  </a:lnTo>
                  <a:lnTo>
                    <a:pt x="142019" y="209326"/>
                  </a:lnTo>
                  <a:close/>
                </a:path>
                <a:path w="313690" h="300355">
                  <a:moveTo>
                    <a:pt x="229881" y="288726"/>
                  </a:moveTo>
                  <a:lnTo>
                    <a:pt x="110467" y="288726"/>
                  </a:lnTo>
                  <a:lnTo>
                    <a:pt x="183318" y="288614"/>
                  </a:lnTo>
                  <a:lnTo>
                    <a:pt x="211853" y="284611"/>
                  </a:lnTo>
                  <a:lnTo>
                    <a:pt x="258333" y="255704"/>
                  </a:lnTo>
                  <a:lnTo>
                    <a:pt x="286348" y="202838"/>
                  </a:lnTo>
                  <a:lnTo>
                    <a:pt x="302307" y="159729"/>
                  </a:lnTo>
                  <a:lnTo>
                    <a:pt x="302074" y="153693"/>
                  </a:lnTo>
                  <a:lnTo>
                    <a:pt x="312706" y="152842"/>
                  </a:lnTo>
                  <a:lnTo>
                    <a:pt x="313075" y="159729"/>
                  </a:lnTo>
                  <a:lnTo>
                    <a:pt x="313128" y="162483"/>
                  </a:lnTo>
                  <a:lnTo>
                    <a:pt x="309029" y="175863"/>
                  </a:lnTo>
                  <a:lnTo>
                    <a:pt x="293205" y="215214"/>
                  </a:lnTo>
                  <a:lnTo>
                    <a:pt x="266784" y="263010"/>
                  </a:lnTo>
                  <a:lnTo>
                    <a:pt x="243394" y="282717"/>
                  </a:lnTo>
                  <a:lnTo>
                    <a:pt x="229881" y="288726"/>
                  </a:lnTo>
                  <a:close/>
                </a:path>
                <a:path w="313690" h="300355">
                  <a:moveTo>
                    <a:pt x="124967" y="195346"/>
                  </a:moveTo>
                  <a:lnTo>
                    <a:pt x="117972" y="195346"/>
                  </a:lnTo>
                  <a:lnTo>
                    <a:pt x="124194" y="195096"/>
                  </a:lnTo>
                  <a:lnTo>
                    <a:pt x="124967" y="195346"/>
                  </a:lnTo>
                  <a:close/>
                </a:path>
              </a:pathLst>
            </a:custGeom>
            <a:solidFill>
              <a:srgbClr val="ECA600"/>
            </a:solidFill>
          </p:spPr>
          <p:txBody>
            <a:bodyPr wrap="square" lIns="0" tIns="0" rIns="0" bIns="0" rtlCol="0"/>
            <a:lstStyle/>
            <a:p/>
          </p:txBody>
        </p:sp>
      </p:grpSp>
      <p:sp>
        <p:nvSpPr>
          <p:cNvPr id="31" name="object 31"/>
          <p:cNvSpPr txBox="1"/>
          <p:nvPr/>
        </p:nvSpPr>
        <p:spPr>
          <a:xfrm>
            <a:off x="8283761" y="939800"/>
            <a:ext cx="1750060" cy="482600"/>
          </a:xfrm>
          <a:prstGeom prst="rect">
            <a:avLst/>
          </a:prstGeom>
        </p:spPr>
        <p:txBody>
          <a:bodyPr wrap="square" lIns="0" tIns="12700" rIns="0" bIns="0" rtlCol="0" vert="horz">
            <a:spAutoFit/>
          </a:bodyPr>
          <a:lstStyle/>
          <a:p>
            <a:pPr marL="12700">
              <a:lnSpc>
                <a:spcPct val="100000"/>
              </a:lnSpc>
              <a:spcBef>
                <a:spcPts val="100"/>
              </a:spcBef>
              <a:tabLst>
                <a:tab pos="690880" algn="l"/>
              </a:tabLst>
            </a:pPr>
            <a:r>
              <a:rPr dirty="0" sz="3000" spc="225">
                <a:solidFill>
                  <a:srgbClr val="FFFFFF"/>
                </a:solidFill>
                <a:latin typeface="Arial MT"/>
                <a:cs typeface="Arial MT"/>
              </a:rPr>
              <a:t>N</a:t>
            </a:r>
            <a:r>
              <a:rPr dirty="0" sz="3000">
                <a:solidFill>
                  <a:srgbClr val="FFFFFF"/>
                </a:solidFill>
                <a:latin typeface="Arial MT"/>
                <a:cs typeface="Arial MT"/>
              </a:rPr>
              <a:t>o	</a:t>
            </a:r>
            <a:r>
              <a:rPr dirty="0" sz="3000" spc="225">
                <a:solidFill>
                  <a:srgbClr val="FFFFFF"/>
                </a:solidFill>
                <a:latin typeface="Arial MT"/>
                <a:cs typeface="Arial MT"/>
              </a:rPr>
              <a:t>cras</a:t>
            </a:r>
            <a:r>
              <a:rPr dirty="0" sz="3000">
                <a:solidFill>
                  <a:srgbClr val="FFFFFF"/>
                </a:solidFill>
                <a:latin typeface="Arial MT"/>
                <a:cs typeface="Arial MT"/>
              </a:rPr>
              <a:t>h</a:t>
            </a:r>
            <a:endParaRPr sz="3000">
              <a:latin typeface="Arial MT"/>
              <a:cs typeface="Arial MT"/>
            </a:endParaRPr>
          </a:p>
        </p:txBody>
      </p:sp>
      <p:pic>
        <p:nvPicPr>
          <p:cNvPr id="32" name="object 32"/>
          <p:cNvPicPr/>
          <p:nvPr/>
        </p:nvPicPr>
        <p:blipFill>
          <a:blip r:embed="rId11" cstate="print"/>
          <a:stretch>
            <a:fillRect/>
          </a:stretch>
        </p:blipFill>
        <p:spPr>
          <a:xfrm>
            <a:off x="6524625" y="1609724"/>
            <a:ext cx="4762499" cy="1866899"/>
          </a:xfrm>
          <a:prstGeom prst="rect">
            <a:avLst/>
          </a:prstGeom>
        </p:spPr>
      </p:pic>
      <p:pic>
        <p:nvPicPr>
          <p:cNvPr id="33" name="object 33"/>
          <p:cNvPicPr/>
          <p:nvPr/>
        </p:nvPicPr>
        <p:blipFill>
          <a:blip r:embed="rId5" cstate="print"/>
          <a:stretch>
            <a:fillRect/>
          </a:stretch>
        </p:blipFill>
        <p:spPr>
          <a:xfrm>
            <a:off x="6410323" y="3933824"/>
            <a:ext cx="95250" cy="95249"/>
          </a:xfrm>
          <a:prstGeom prst="rect">
            <a:avLst/>
          </a:prstGeom>
        </p:spPr>
      </p:pic>
      <p:sp>
        <p:nvSpPr>
          <p:cNvPr id="34" name="object 34"/>
          <p:cNvSpPr txBox="1"/>
          <p:nvPr/>
        </p:nvSpPr>
        <p:spPr>
          <a:xfrm>
            <a:off x="6734174" y="3752849"/>
            <a:ext cx="3543300" cy="485775"/>
          </a:xfrm>
          <a:prstGeom prst="rect">
            <a:avLst/>
          </a:prstGeom>
          <a:solidFill>
            <a:srgbClr val="373737"/>
          </a:solidFill>
        </p:spPr>
        <p:txBody>
          <a:bodyPr wrap="square" lIns="0" tIns="6350" rIns="0" bIns="0" rtlCol="0" vert="horz">
            <a:spAutoFit/>
          </a:bodyPr>
          <a:lstStyle/>
          <a:p>
            <a:pPr marL="53340">
              <a:lnSpc>
                <a:spcPct val="100000"/>
              </a:lnSpc>
              <a:spcBef>
                <a:spcPts val="50"/>
              </a:spcBef>
            </a:pPr>
            <a:r>
              <a:rPr dirty="0" sz="2500" spc="-5">
                <a:solidFill>
                  <a:srgbClr val="FFFFFF"/>
                </a:solidFill>
                <a:latin typeface="Courier New"/>
                <a:cs typeface="Courier New"/>
              </a:rPr>
              <a:t>CREATE_SURFACE_PDU</a:t>
            </a:r>
            <a:endParaRPr sz="2500">
              <a:latin typeface="Courier New"/>
              <a:cs typeface="Courier New"/>
            </a:endParaRPr>
          </a:p>
        </p:txBody>
      </p:sp>
      <p:pic>
        <p:nvPicPr>
          <p:cNvPr id="35" name="object 35"/>
          <p:cNvPicPr/>
          <p:nvPr/>
        </p:nvPicPr>
        <p:blipFill>
          <a:blip r:embed="rId6" cstate="print"/>
          <a:stretch>
            <a:fillRect/>
          </a:stretch>
        </p:blipFill>
        <p:spPr>
          <a:xfrm>
            <a:off x="6786561" y="4395787"/>
            <a:ext cx="104775" cy="104774"/>
          </a:xfrm>
          <a:prstGeom prst="rect">
            <a:avLst/>
          </a:prstGeom>
        </p:spPr>
      </p:pic>
      <p:pic>
        <p:nvPicPr>
          <p:cNvPr id="36" name="object 36"/>
          <p:cNvPicPr/>
          <p:nvPr/>
        </p:nvPicPr>
        <p:blipFill>
          <a:blip r:embed="rId6" cstate="print"/>
          <a:stretch>
            <a:fillRect/>
          </a:stretch>
        </p:blipFill>
        <p:spPr>
          <a:xfrm>
            <a:off x="6786561" y="4843462"/>
            <a:ext cx="104775" cy="104774"/>
          </a:xfrm>
          <a:prstGeom prst="rect">
            <a:avLst/>
          </a:prstGeom>
        </p:spPr>
      </p:pic>
      <p:sp>
        <p:nvSpPr>
          <p:cNvPr id="37" name="object 37"/>
          <p:cNvSpPr txBox="1"/>
          <p:nvPr/>
        </p:nvSpPr>
        <p:spPr>
          <a:xfrm>
            <a:off x="7035800" y="4146543"/>
            <a:ext cx="2397760" cy="920750"/>
          </a:xfrm>
          <a:prstGeom prst="rect">
            <a:avLst/>
          </a:prstGeom>
        </p:spPr>
        <p:txBody>
          <a:bodyPr wrap="square" lIns="0" tIns="12700" rIns="0" bIns="0" rtlCol="0" vert="horz">
            <a:spAutoFit/>
          </a:bodyPr>
          <a:lstStyle/>
          <a:p>
            <a:pPr marL="12700" marR="5080">
              <a:lnSpc>
                <a:spcPct val="117500"/>
              </a:lnSpc>
              <a:spcBef>
                <a:spcPts val="100"/>
              </a:spcBef>
              <a:tabLst>
                <a:tab pos="1200150" algn="l"/>
                <a:tab pos="1334770" algn="l"/>
              </a:tabLst>
            </a:pPr>
            <a:r>
              <a:rPr dirty="0" sz="2500" spc="220">
                <a:solidFill>
                  <a:srgbClr val="FFFFFF"/>
                </a:solidFill>
                <a:latin typeface="Arial MT"/>
                <a:cs typeface="Arial MT"/>
              </a:rPr>
              <a:t>W</a:t>
            </a:r>
            <a:r>
              <a:rPr dirty="0" sz="2500" spc="225">
                <a:solidFill>
                  <a:srgbClr val="FFFFFF"/>
                </a:solidFill>
                <a:latin typeface="Arial MT"/>
                <a:cs typeface="Arial MT"/>
              </a:rPr>
              <a:t>i</a:t>
            </a:r>
            <a:r>
              <a:rPr dirty="0" sz="2500" spc="220">
                <a:solidFill>
                  <a:srgbClr val="FFFFFF"/>
                </a:solidFill>
                <a:latin typeface="Arial MT"/>
                <a:cs typeface="Arial MT"/>
              </a:rPr>
              <a:t>d</a:t>
            </a:r>
            <a:r>
              <a:rPr dirty="0" sz="2500" spc="225">
                <a:solidFill>
                  <a:srgbClr val="FFFFFF"/>
                </a:solidFill>
                <a:latin typeface="Arial MT"/>
                <a:cs typeface="Arial MT"/>
              </a:rPr>
              <a:t>t</a:t>
            </a:r>
            <a:r>
              <a:rPr dirty="0" sz="2500" spc="220">
                <a:solidFill>
                  <a:srgbClr val="FFFFFF"/>
                </a:solidFill>
                <a:latin typeface="Arial MT"/>
                <a:cs typeface="Arial MT"/>
              </a:rPr>
              <a:t>h</a:t>
            </a:r>
            <a:r>
              <a:rPr dirty="0" sz="2500">
                <a:solidFill>
                  <a:srgbClr val="FFFFFF"/>
                </a:solidFill>
                <a:latin typeface="Arial MT"/>
                <a:cs typeface="Arial MT"/>
              </a:rPr>
              <a:t>:	0</a:t>
            </a:r>
            <a:r>
              <a:rPr dirty="0" sz="2500" spc="-470">
                <a:solidFill>
                  <a:srgbClr val="FFFFFF"/>
                </a:solidFill>
                <a:latin typeface="Arial MT"/>
                <a:cs typeface="Arial MT"/>
              </a:rPr>
              <a:t> </a:t>
            </a:r>
            <a:r>
              <a:rPr dirty="0" sz="2500">
                <a:solidFill>
                  <a:srgbClr val="FFFFFF"/>
                </a:solidFill>
                <a:latin typeface="Arial MT"/>
                <a:cs typeface="Arial MT"/>
              </a:rPr>
              <a:t>x</a:t>
            </a:r>
            <a:r>
              <a:rPr dirty="0" sz="2500" spc="-470">
                <a:solidFill>
                  <a:srgbClr val="FFFFFF"/>
                </a:solidFill>
                <a:latin typeface="Arial MT"/>
                <a:cs typeface="Arial MT"/>
              </a:rPr>
              <a:t> </a:t>
            </a:r>
            <a:r>
              <a:rPr dirty="0" sz="2500" spc="220">
                <a:solidFill>
                  <a:srgbClr val="FFFFFF"/>
                </a:solidFill>
                <a:latin typeface="Arial MT"/>
                <a:cs typeface="Arial MT"/>
              </a:rPr>
              <a:t>810</a:t>
            </a:r>
            <a:r>
              <a:rPr dirty="0" sz="2500">
                <a:solidFill>
                  <a:srgbClr val="FFFFFF"/>
                </a:solidFill>
                <a:latin typeface="Arial MT"/>
                <a:cs typeface="Arial MT"/>
              </a:rPr>
              <a:t>0  </a:t>
            </a:r>
            <a:r>
              <a:rPr dirty="0" sz="2500" spc="220">
                <a:solidFill>
                  <a:srgbClr val="FFFFFF"/>
                </a:solidFill>
                <a:latin typeface="Arial MT"/>
                <a:cs typeface="Arial MT"/>
              </a:rPr>
              <a:t>He</a:t>
            </a:r>
            <a:r>
              <a:rPr dirty="0" sz="2500" spc="225">
                <a:solidFill>
                  <a:srgbClr val="FFFFFF"/>
                </a:solidFill>
                <a:latin typeface="Arial MT"/>
                <a:cs typeface="Arial MT"/>
              </a:rPr>
              <a:t>i</a:t>
            </a:r>
            <a:r>
              <a:rPr dirty="0" sz="2500" spc="220">
                <a:solidFill>
                  <a:srgbClr val="FFFFFF"/>
                </a:solidFill>
                <a:latin typeface="Arial MT"/>
                <a:cs typeface="Arial MT"/>
              </a:rPr>
              <a:t>gh</a:t>
            </a:r>
            <a:r>
              <a:rPr dirty="0" sz="2500" spc="225">
                <a:solidFill>
                  <a:srgbClr val="FFFFFF"/>
                </a:solidFill>
                <a:latin typeface="Arial MT"/>
                <a:cs typeface="Arial MT"/>
              </a:rPr>
              <a:t>t</a:t>
            </a:r>
            <a:r>
              <a:rPr dirty="0" sz="2500">
                <a:solidFill>
                  <a:srgbClr val="FFFFFF"/>
                </a:solidFill>
                <a:latin typeface="Arial MT"/>
                <a:cs typeface="Arial MT"/>
              </a:rPr>
              <a:t>:		0</a:t>
            </a:r>
            <a:r>
              <a:rPr dirty="0" sz="2500" spc="-470">
                <a:solidFill>
                  <a:srgbClr val="FFFFFF"/>
                </a:solidFill>
                <a:latin typeface="Arial MT"/>
                <a:cs typeface="Arial MT"/>
              </a:rPr>
              <a:t> </a:t>
            </a:r>
            <a:r>
              <a:rPr dirty="0" sz="2500">
                <a:solidFill>
                  <a:srgbClr val="FFFFFF"/>
                </a:solidFill>
                <a:latin typeface="Arial MT"/>
                <a:cs typeface="Arial MT"/>
              </a:rPr>
              <a:t>x</a:t>
            </a:r>
            <a:r>
              <a:rPr dirty="0" sz="2500" spc="-470">
                <a:solidFill>
                  <a:srgbClr val="FFFFFF"/>
                </a:solidFill>
                <a:latin typeface="Arial MT"/>
                <a:cs typeface="Arial MT"/>
              </a:rPr>
              <a:t> </a:t>
            </a:r>
            <a:r>
              <a:rPr dirty="0" sz="2500" spc="220">
                <a:solidFill>
                  <a:srgbClr val="FFFFFF"/>
                </a:solidFill>
                <a:latin typeface="Arial MT"/>
                <a:cs typeface="Arial MT"/>
              </a:rPr>
              <a:t>40</a:t>
            </a:r>
            <a:r>
              <a:rPr dirty="0" sz="2500">
                <a:solidFill>
                  <a:srgbClr val="FFFFFF"/>
                </a:solidFill>
                <a:latin typeface="Arial MT"/>
                <a:cs typeface="Arial MT"/>
              </a:rPr>
              <a:t>0</a:t>
            </a:r>
            <a:endParaRPr sz="2500">
              <a:latin typeface="Arial MT"/>
              <a:cs typeface="Arial MT"/>
            </a:endParaRPr>
          </a:p>
        </p:txBody>
      </p:sp>
      <p:pic>
        <p:nvPicPr>
          <p:cNvPr id="38" name="object 38"/>
          <p:cNvPicPr/>
          <p:nvPr/>
        </p:nvPicPr>
        <p:blipFill>
          <a:blip r:embed="rId5" cstate="print"/>
          <a:stretch>
            <a:fillRect/>
          </a:stretch>
        </p:blipFill>
        <p:spPr>
          <a:xfrm>
            <a:off x="6410323" y="5286374"/>
            <a:ext cx="95250" cy="95249"/>
          </a:xfrm>
          <a:prstGeom prst="rect">
            <a:avLst/>
          </a:prstGeom>
        </p:spPr>
      </p:pic>
      <p:sp>
        <p:nvSpPr>
          <p:cNvPr id="39" name="object 39"/>
          <p:cNvSpPr txBox="1"/>
          <p:nvPr/>
        </p:nvSpPr>
        <p:spPr>
          <a:xfrm>
            <a:off x="6734174" y="5105399"/>
            <a:ext cx="2590800" cy="485775"/>
          </a:xfrm>
          <a:prstGeom prst="rect">
            <a:avLst/>
          </a:prstGeom>
          <a:solidFill>
            <a:srgbClr val="373737"/>
          </a:solidFill>
        </p:spPr>
        <p:txBody>
          <a:bodyPr wrap="square" lIns="0" tIns="6350" rIns="0" bIns="0" rtlCol="0" vert="horz">
            <a:spAutoFit/>
          </a:bodyPr>
          <a:lstStyle/>
          <a:p>
            <a:pPr marL="53340">
              <a:lnSpc>
                <a:spcPct val="100000"/>
              </a:lnSpc>
              <a:spcBef>
                <a:spcPts val="50"/>
              </a:spcBef>
            </a:pPr>
            <a:r>
              <a:rPr dirty="0" sz="2500" spc="-5">
                <a:solidFill>
                  <a:srgbClr val="FFFFFF"/>
                </a:solidFill>
                <a:latin typeface="Courier New"/>
                <a:cs typeface="Courier New"/>
              </a:rPr>
              <a:t>SOLIDFILL_PDU</a:t>
            </a:r>
            <a:endParaRPr sz="2500">
              <a:latin typeface="Courier New"/>
              <a:cs typeface="Courier New"/>
            </a:endParaRPr>
          </a:p>
        </p:txBody>
      </p:sp>
      <p:pic>
        <p:nvPicPr>
          <p:cNvPr id="40" name="object 40"/>
          <p:cNvPicPr/>
          <p:nvPr/>
        </p:nvPicPr>
        <p:blipFill>
          <a:blip r:embed="rId6" cstate="print"/>
          <a:stretch>
            <a:fillRect/>
          </a:stretch>
        </p:blipFill>
        <p:spPr>
          <a:xfrm>
            <a:off x="6786561" y="5748337"/>
            <a:ext cx="104775" cy="104774"/>
          </a:xfrm>
          <a:prstGeom prst="rect">
            <a:avLst/>
          </a:prstGeom>
        </p:spPr>
      </p:pic>
      <p:pic>
        <p:nvPicPr>
          <p:cNvPr id="41" name="object 41"/>
          <p:cNvPicPr/>
          <p:nvPr/>
        </p:nvPicPr>
        <p:blipFill>
          <a:blip r:embed="rId6" cstate="print"/>
          <a:stretch>
            <a:fillRect/>
          </a:stretch>
        </p:blipFill>
        <p:spPr>
          <a:xfrm>
            <a:off x="6786561" y="6196012"/>
            <a:ext cx="104775" cy="104774"/>
          </a:xfrm>
          <a:prstGeom prst="rect">
            <a:avLst/>
          </a:prstGeom>
        </p:spPr>
      </p:pic>
      <p:sp>
        <p:nvSpPr>
          <p:cNvPr id="42" name="object 42"/>
          <p:cNvSpPr txBox="1"/>
          <p:nvPr/>
        </p:nvSpPr>
        <p:spPr>
          <a:xfrm>
            <a:off x="7035800" y="5499093"/>
            <a:ext cx="4363720" cy="920750"/>
          </a:xfrm>
          <a:prstGeom prst="rect">
            <a:avLst/>
          </a:prstGeom>
        </p:spPr>
        <p:txBody>
          <a:bodyPr wrap="square" lIns="0" tIns="79375" rIns="0" bIns="0" rtlCol="0" vert="horz">
            <a:spAutoFit/>
          </a:bodyPr>
          <a:lstStyle/>
          <a:p>
            <a:pPr marL="12700">
              <a:lnSpc>
                <a:spcPct val="100000"/>
              </a:lnSpc>
              <a:spcBef>
                <a:spcPts val="625"/>
              </a:spcBef>
              <a:tabLst>
                <a:tab pos="726440" algn="l"/>
                <a:tab pos="1604010" algn="l"/>
                <a:tab pos="2176780" algn="l"/>
              </a:tabLst>
            </a:pPr>
            <a:r>
              <a:rPr dirty="0" sz="2500" spc="-55">
                <a:solidFill>
                  <a:srgbClr val="FFFFFF"/>
                </a:solidFill>
                <a:latin typeface="Arial MT"/>
                <a:cs typeface="Arial MT"/>
              </a:rPr>
              <a:t>T</a:t>
            </a:r>
            <a:r>
              <a:rPr dirty="0" sz="2500" spc="220">
                <a:solidFill>
                  <a:srgbClr val="FFFFFF"/>
                </a:solidFill>
                <a:latin typeface="Arial MT"/>
                <a:cs typeface="Arial MT"/>
              </a:rPr>
              <a:t>o</a:t>
            </a:r>
            <a:r>
              <a:rPr dirty="0" sz="2500">
                <a:solidFill>
                  <a:srgbClr val="FFFFFF"/>
                </a:solidFill>
                <a:latin typeface="Arial MT"/>
                <a:cs typeface="Arial MT"/>
              </a:rPr>
              <a:t>p	</a:t>
            </a:r>
            <a:r>
              <a:rPr dirty="0" sz="2500" spc="220">
                <a:solidFill>
                  <a:srgbClr val="FFFFFF"/>
                </a:solidFill>
                <a:latin typeface="Arial MT"/>
                <a:cs typeface="Arial MT"/>
              </a:rPr>
              <a:t>Le</a:t>
            </a:r>
            <a:r>
              <a:rPr dirty="0" sz="2500" spc="225">
                <a:solidFill>
                  <a:srgbClr val="FFFFFF"/>
                </a:solidFill>
                <a:latin typeface="Arial MT"/>
                <a:cs typeface="Arial MT"/>
              </a:rPr>
              <a:t>ft</a:t>
            </a:r>
            <a:r>
              <a:rPr dirty="0" sz="2500">
                <a:solidFill>
                  <a:srgbClr val="FFFFFF"/>
                </a:solidFill>
                <a:latin typeface="Arial MT"/>
                <a:cs typeface="Arial MT"/>
              </a:rPr>
              <a:t>:	(</a:t>
            </a:r>
            <a:r>
              <a:rPr dirty="0" sz="2500" spc="-470">
                <a:solidFill>
                  <a:srgbClr val="FFFFFF"/>
                </a:solidFill>
                <a:latin typeface="Arial MT"/>
                <a:cs typeface="Arial MT"/>
              </a:rPr>
              <a:t> </a:t>
            </a:r>
            <a:r>
              <a:rPr dirty="0" sz="2500">
                <a:solidFill>
                  <a:srgbClr val="FFFFFF"/>
                </a:solidFill>
                <a:latin typeface="Arial MT"/>
                <a:cs typeface="Arial MT"/>
              </a:rPr>
              <a:t>0</a:t>
            </a:r>
            <a:r>
              <a:rPr dirty="0" sz="2500" spc="-470">
                <a:solidFill>
                  <a:srgbClr val="FFFFFF"/>
                </a:solidFill>
                <a:latin typeface="Arial MT"/>
                <a:cs typeface="Arial MT"/>
              </a:rPr>
              <a:t> </a:t>
            </a:r>
            <a:r>
              <a:rPr dirty="0" sz="2500">
                <a:solidFill>
                  <a:srgbClr val="FFFFFF"/>
                </a:solidFill>
                <a:latin typeface="Arial MT"/>
                <a:cs typeface="Arial MT"/>
              </a:rPr>
              <a:t>,	0</a:t>
            </a:r>
            <a:r>
              <a:rPr dirty="0" sz="2500" spc="-470">
                <a:solidFill>
                  <a:srgbClr val="FFFFFF"/>
                </a:solidFill>
                <a:latin typeface="Arial MT"/>
                <a:cs typeface="Arial MT"/>
              </a:rPr>
              <a:t> </a:t>
            </a:r>
            <a:r>
              <a:rPr dirty="0" sz="2500">
                <a:solidFill>
                  <a:srgbClr val="FFFFFF"/>
                </a:solidFill>
                <a:latin typeface="Arial MT"/>
                <a:cs typeface="Arial MT"/>
              </a:rPr>
              <a:t>)</a:t>
            </a:r>
            <a:endParaRPr sz="2500">
              <a:latin typeface="Arial MT"/>
              <a:cs typeface="Arial MT"/>
            </a:endParaRPr>
          </a:p>
          <a:p>
            <a:pPr marL="12700">
              <a:lnSpc>
                <a:spcPct val="100000"/>
              </a:lnSpc>
              <a:spcBef>
                <a:spcPts val="525"/>
              </a:spcBef>
              <a:tabLst>
                <a:tab pos="1306195" algn="l"/>
                <a:tab pos="2423795" algn="l"/>
                <a:tab pos="2996565" algn="l"/>
              </a:tabLst>
            </a:pPr>
            <a:r>
              <a:rPr dirty="0" sz="2500" spc="220">
                <a:solidFill>
                  <a:srgbClr val="FFFFFF"/>
                </a:solidFill>
                <a:latin typeface="Arial MT"/>
                <a:cs typeface="Arial MT"/>
              </a:rPr>
              <a:t>Bo</a:t>
            </a:r>
            <a:r>
              <a:rPr dirty="0" sz="2500" spc="225">
                <a:solidFill>
                  <a:srgbClr val="FFFFFF"/>
                </a:solidFill>
                <a:latin typeface="Arial MT"/>
                <a:cs typeface="Arial MT"/>
              </a:rPr>
              <a:t>tt</a:t>
            </a:r>
            <a:r>
              <a:rPr dirty="0" sz="2500" spc="220">
                <a:solidFill>
                  <a:srgbClr val="FFFFFF"/>
                </a:solidFill>
                <a:latin typeface="Arial MT"/>
                <a:cs typeface="Arial MT"/>
              </a:rPr>
              <a:t>o</a:t>
            </a:r>
            <a:r>
              <a:rPr dirty="0" sz="2500">
                <a:solidFill>
                  <a:srgbClr val="FFFFFF"/>
                </a:solidFill>
                <a:latin typeface="Arial MT"/>
                <a:cs typeface="Arial MT"/>
              </a:rPr>
              <a:t>m	</a:t>
            </a:r>
            <a:r>
              <a:rPr dirty="0" sz="2500" spc="220">
                <a:solidFill>
                  <a:srgbClr val="FFFFFF"/>
                </a:solidFill>
                <a:latin typeface="Arial MT"/>
                <a:cs typeface="Arial MT"/>
              </a:rPr>
              <a:t>R</a:t>
            </a:r>
            <a:r>
              <a:rPr dirty="0" sz="2500" spc="225">
                <a:solidFill>
                  <a:srgbClr val="FFFFFF"/>
                </a:solidFill>
                <a:latin typeface="Arial MT"/>
                <a:cs typeface="Arial MT"/>
              </a:rPr>
              <a:t>i</a:t>
            </a:r>
            <a:r>
              <a:rPr dirty="0" sz="2500" spc="220">
                <a:solidFill>
                  <a:srgbClr val="FFFFFF"/>
                </a:solidFill>
                <a:latin typeface="Arial MT"/>
                <a:cs typeface="Arial MT"/>
              </a:rPr>
              <a:t>gh</a:t>
            </a:r>
            <a:r>
              <a:rPr dirty="0" sz="2500" spc="225">
                <a:solidFill>
                  <a:srgbClr val="FFFFFF"/>
                </a:solidFill>
                <a:latin typeface="Arial MT"/>
                <a:cs typeface="Arial MT"/>
              </a:rPr>
              <a:t>t</a:t>
            </a:r>
            <a:r>
              <a:rPr dirty="0" sz="2500">
                <a:solidFill>
                  <a:srgbClr val="FFFFFF"/>
                </a:solidFill>
                <a:latin typeface="Arial MT"/>
                <a:cs typeface="Arial MT"/>
              </a:rPr>
              <a:t>:	(</a:t>
            </a:r>
            <a:r>
              <a:rPr dirty="0" sz="2500" spc="-470">
                <a:solidFill>
                  <a:srgbClr val="FFFFFF"/>
                </a:solidFill>
                <a:latin typeface="Arial MT"/>
                <a:cs typeface="Arial MT"/>
              </a:rPr>
              <a:t> </a:t>
            </a:r>
            <a:r>
              <a:rPr dirty="0" sz="2500">
                <a:solidFill>
                  <a:srgbClr val="FFFFFF"/>
                </a:solidFill>
                <a:latin typeface="Arial MT"/>
                <a:cs typeface="Arial MT"/>
              </a:rPr>
              <a:t>1</a:t>
            </a:r>
            <a:r>
              <a:rPr dirty="0" sz="2500" spc="-470">
                <a:solidFill>
                  <a:srgbClr val="FFFFFF"/>
                </a:solidFill>
                <a:latin typeface="Arial MT"/>
                <a:cs typeface="Arial MT"/>
              </a:rPr>
              <a:t> </a:t>
            </a:r>
            <a:r>
              <a:rPr dirty="0" sz="2500">
                <a:solidFill>
                  <a:srgbClr val="FFFFFF"/>
                </a:solidFill>
                <a:latin typeface="Arial MT"/>
                <a:cs typeface="Arial MT"/>
              </a:rPr>
              <a:t>,	</a:t>
            </a:r>
            <a:r>
              <a:rPr dirty="0" sz="2500" b="1">
                <a:solidFill>
                  <a:srgbClr val="FFFFFF"/>
                </a:solidFill>
                <a:latin typeface="Arial"/>
                <a:cs typeface="Arial"/>
              </a:rPr>
              <a:t>0</a:t>
            </a:r>
            <a:r>
              <a:rPr dirty="0" sz="2500" spc="-470" b="1">
                <a:solidFill>
                  <a:srgbClr val="FFFFFF"/>
                </a:solidFill>
                <a:latin typeface="Arial"/>
                <a:cs typeface="Arial"/>
              </a:rPr>
              <a:t> </a:t>
            </a:r>
            <a:r>
              <a:rPr dirty="0" sz="2500" b="1">
                <a:solidFill>
                  <a:srgbClr val="FFFFFF"/>
                </a:solidFill>
                <a:latin typeface="Arial"/>
                <a:cs typeface="Arial"/>
              </a:rPr>
              <a:t>x</a:t>
            </a:r>
            <a:r>
              <a:rPr dirty="0" sz="2500" spc="-470" b="1">
                <a:solidFill>
                  <a:srgbClr val="FFFFFF"/>
                </a:solidFill>
                <a:latin typeface="Arial"/>
                <a:cs typeface="Arial"/>
              </a:rPr>
              <a:t> </a:t>
            </a:r>
            <a:r>
              <a:rPr dirty="0" sz="2500" b="1">
                <a:solidFill>
                  <a:srgbClr val="FFFFFF"/>
                </a:solidFill>
                <a:latin typeface="Arial"/>
                <a:cs typeface="Arial"/>
              </a:rPr>
              <a:t>7</a:t>
            </a:r>
            <a:r>
              <a:rPr dirty="0" sz="2500" spc="-470" b="1">
                <a:solidFill>
                  <a:srgbClr val="FFFFFF"/>
                </a:solidFill>
                <a:latin typeface="Arial"/>
                <a:cs typeface="Arial"/>
              </a:rPr>
              <a:t> </a:t>
            </a:r>
            <a:r>
              <a:rPr dirty="0" sz="2500" b="1">
                <a:solidFill>
                  <a:srgbClr val="FFFFFF"/>
                </a:solidFill>
                <a:latin typeface="Arial"/>
                <a:cs typeface="Arial"/>
              </a:rPr>
              <a:t>F</a:t>
            </a:r>
            <a:r>
              <a:rPr dirty="0" sz="2500" spc="-470" b="1">
                <a:solidFill>
                  <a:srgbClr val="FFFFFF"/>
                </a:solidFill>
                <a:latin typeface="Arial"/>
                <a:cs typeface="Arial"/>
              </a:rPr>
              <a:t> </a:t>
            </a:r>
            <a:r>
              <a:rPr dirty="0" sz="2500" spc="220" b="1">
                <a:solidFill>
                  <a:srgbClr val="FFFFFF"/>
                </a:solidFill>
                <a:latin typeface="Arial"/>
                <a:cs typeface="Arial"/>
              </a:rPr>
              <a:t>0</a:t>
            </a:r>
            <a:r>
              <a:rPr dirty="0" sz="2500" b="1">
                <a:solidFill>
                  <a:srgbClr val="33DB04"/>
                </a:solidFill>
                <a:latin typeface="Arial"/>
                <a:cs typeface="Arial"/>
              </a:rPr>
              <a:t>1</a:t>
            </a:r>
            <a:r>
              <a:rPr dirty="0" sz="2500" spc="-470" b="1">
                <a:solidFill>
                  <a:srgbClr val="33DB04"/>
                </a:solidFill>
                <a:latin typeface="Arial"/>
                <a:cs typeface="Arial"/>
              </a:rPr>
              <a:t> </a:t>
            </a:r>
            <a:r>
              <a:rPr dirty="0" sz="2500">
                <a:solidFill>
                  <a:srgbClr val="FFFFFF"/>
                </a:solidFill>
                <a:latin typeface="Arial MT"/>
                <a:cs typeface="Arial MT"/>
              </a:rPr>
              <a:t>)</a:t>
            </a:r>
            <a:endParaRPr sz="2500">
              <a:latin typeface="Arial MT"/>
              <a:cs typeface="Arial MT"/>
            </a:endParaRPr>
          </a:p>
        </p:txBody>
      </p:sp>
      <p:sp>
        <p:nvSpPr>
          <p:cNvPr id="43" name="object 43"/>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64896" y="316522"/>
                </a:lnTo>
                <a:lnTo>
                  <a:pt x="453669" y="328891"/>
                </a:lnTo>
                <a:lnTo>
                  <a:pt x="453224" y="329399"/>
                </a:lnTo>
                <a:lnTo>
                  <a:pt x="452716" y="329844"/>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sp>
        <p:nvSpPr>
          <p:cNvPr id="44" name="object 44"/>
          <p:cNvSpPr txBox="1"/>
          <p:nvPr/>
        </p:nvSpPr>
        <p:spPr>
          <a:xfrm>
            <a:off x="11503152" y="6260591"/>
            <a:ext cx="344805" cy="238125"/>
          </a:xfrm>
          <a:prstGeom prst="rect">
            <a:avLst/>
          </a:prstGeom>
          <a:solidFill>
            <a:srgbClr val="33DB04"/>
          </a:solidFill>
        </p:spPr>
        <p:txBody>
          <a:bodyPr wrap="square" lIns="0" tIns="0" rIns="0" bIns="0" rtlCol="0" vert="horz">
            <a:spAutoFit/>
          </a:bodyPr>
          <a:lstStyle/>
          <a:p>
            <a:pPr marL="34290">
              <a:lnSpc>
                <a:spcPts val="1870"/>
              </a:lnSpc>
            </a:pPr>
            <a:r>
              <a:rPr dirty="0" sz="1800">
                <a:solidFill>
                  <a:srgbClr val="FFFFFF"/>
                </a:solidFill>
                <a:latin typeface="Arial MT"/>
                <a:cs typeface="Arial MT"/>
              </a:rPr>
              <a:t>4</a:t>
            </a:r>
            <a:r>
              <a:rPr dirty="0" sz="1800" spc="-280">
                <a:solidFill>
                  <a:srgbClr val="FFFFFF"/>
                </a:solidFill>
                <a:latin typeface="Arial MT"/>
                <a:cs typeface="Arial MT"/>
              </a:rPr>
              <a:t> </a:t>
            </a:r>
            <a:r>
              <a:rPr dirty="0" sz="1800">
                <a:solidFill>
                  <a:srgbClr val="FFFFFF"/>
                </a:solidFill>
                <a:latin typeface="Arial MT"/>
                <a:cs typeface="Arial MT"/>
              </a:rPr>
              <a:t>1</a:t>
            </a:r>
            <a:endParaRPr sz="1800">
              <a:latin typeface="Arial MT"/>
              <a:cs typeface="Arial MT"/>
            </a:endParaRPr>
          </a:p>
        </p:txBody>
      </p:sp>
      <p:grpSp>
        <p:nvGrpSpPr>
          <p:cNvPr id="45" name="object 45"/>
          <p:cNvGrpSpPr/>
          <p:nvPr/>
        </p:nvGrpSpPr>
        <p:grpSpPr>
          <a:xfrm>
            <a:off x="0" y="0"/>
            <a:ext cx="12192000" cy="857250"/>
            <a:chOff x="0" y="0"/>
            <a:chExt cx="12192000" cy="857250"/>
          </a:xfrm>
        </p:grpSpPr>
        <p:sp>
          <p:nvSpPr>
            <p:cNvPr id="46" name="object 46"/>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47" name="object 47"/>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48" name="object 48"/>
          <p:cNvSpPr txBox="1">
            <a:spLocks noGrp="1"/>
          </p:cNvSpPr>
          <p:nvPr>
            <p:ph type="title"/>
          </p:nvPr>
        </p:nvSpPr>
        <p:spPr>
          <a:xfrm>
            <a:off x="368299" y="6350"/>
            <a:ext cx="7595870" cy="756920"/>
          </a:xfrm>
          <a:prstGeom prst="rect"/>
        </p:spPr>
        <p:txBody>
          <a:bodyPr wrap="square" lIns="0" tIns="12700" rIns="0" bIns="0" rtlCol="0" vert="horz">
            <a:spAutoFit/>
          </a:bodyPr>
          <a:lstStyle/>
          <a:p>
            <a:pPr marL="12700">
              <a:lnSpc>
                <a:spcPct val="100000"/>
              </a:lnSpc>
              <a:spcBef>
                <a:spcPts val="100"/>
              </a:spcBef>
            </a:pPr>
            <a:r>
              <a:rPr dirty="0" spc="60"/>
              <a:t>Crash</a:t>
            </a:r>
            <a:r>
              <a:rPr dirty="0" spc="125"/>
              <a:t> </a:t>
            </a:r>
            <a:r>
              <a:rPr dirty="0" spc="5"/>
              <a:t>Trace</a:t>
            </a:r>
            <a:r>
              <a:rPr dirty="0" spc="130"/>
              <a:t> </a:t>
            </a:r>
            <a:r>
              <a:rPr dirty="0" spc="65"/>
              <a:t>Minimization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66749" y="0"/>
            <a:ext cx="11239500" cy="6858000"/>
            <a:chOff x="666749" y="0"/>
            <a:chExt cx="11239500" cy="6858000"/>
          </a:xfrm>
        </p:grpSpPr>
        <p:pic>
          <p:nvPicPr>
            <p:cNvPr id="3" name="object 3"/>
            <p:cNvPicPr/>
            <p:nvPr/>
          </p:nvPicPr>
          <p:blipFill>
            <a:blip r:embed="rId2" cstate="print"/>
            <a:stretch>
              <a:fillRect/>
            </a:stretch>
          </p:blipFill>
          <p:spPr>
            <a:xfrm>
              <a:off x="666749" y="0"/>
              <a:ext cx="10858499" cy="6857999"/>
            </a:xfrm>
            <a:prstGeom prst="rect">
              <a:avLst/>
            </a:prstGeom>
          </p:spPr>
        </p:pic>
        <p:sp>
          <p:nvSpPr>
            <p:cNvPr id="4" name="object 4"/>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4726" y="303288"/>
                  </a:lnTo>
                  <a:lnTo>
                    <a:pt x="474726" y="94869"/>
                  </a:lnTo>
                  <a:lnTo>
                    <a:pt x="130302" y="94869"/>
                  </a:lnTo>
                  <a:lnTo>
                    <a:pt x="130302"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42</a:t>
            </a:fld>
            <a:r>
              <a:rPr dirty="0" spc="-280"/>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3449" y="4705349"/>
            <a:ext cx="114300" cy="114299"/>
          </a:xfrm>
          <a:prstGeom prst="rect">
            <a:avLst/>
          </a:prstGeom>
        </p:spPr>
      </p:pic>
      <p:pic>
        <p:nvPicPr>
          <p:cNvPr id="3" name="object 3"/>
          <p:cNvPicPr/>
          <p:nvPr/>
        </p:nvPicPr>
        <p:blipFill>
          <a:blip r:embed="rId3" cstate="print"/>
          <a:stretch>
            <a:fillRect/>
          </a:stretch>
        </p:blipFill>
        <p:spPr>
          <a:xfrm>
            <a:off x="1309687" y="5233987"/>
            <a:ext cx="123825" cy="123824"/>
          </a:xfrm>
          <a:prstGeom prst="rect">
            <a:avLst/>
          </a:prstGeom>
        </p:spPr>
      </p:pic>
      <p:grpSp>
        <p:nvGrpSpPr>
          <p:cNvPr id="4" name="object 4"/>
          <p:cNvGrpSpPr/>
          <p:nvPr/>
        </p:nvGrpSpPr>
        <p:grpSpPr>
          <a:xfrm>
            <a:off x="1624607" y="5025032"/>
            <a:ext cx="447040" cy="447040"/>
            <a:chOff x="1624607" y="5025032"/>
            <a:chExt cx="447040" cy="447040"/>
          </a:xfrm>
        </p:grpSpPr>
        <p:pic>
          <p:nvPicPr>
            <p:cNvPr id="5" name="object 5"/>
            <p:cNvPicPr/>
            <p:nvPr/>
          </p:nvPicPr>
          <p:blipFill>
            <a:blip r:embed="rId4" cstate="print"/>
            <a:stretch>
              <a:fillRect/>
            </a:stretch>
          </p:blipFill>
          <p:spPr>
            <a:xfrm>
              <a:off x="1624607" y="5025032"/>
              <a:ext cx="446484" cy="446484"/>
            </a:xfrm>
            <a:prstGeom prst="rect">
              <a:avLst/>
            </a:prstGeom>
          </p:spPr>
        </p:pic>
        <p:sp>
          <p:nvSpPr>
            <p:cNvPr id="6" name="object 6"/>
            <p:cNvSpPr/>
            <p:nvPr/>
          </p:nvSpPr>
          <p:spPr>
            <a:xfrm>
              <a:off x="1624607" y="5025032"/>
              <a:ext cx="447040" cy="447040"/>
            </a:xfrm>
            <a:custGeom>
              <a:avLst/>
              <a:gdLst/>
              <a:ahLst/>
              <a:cxnLst/>
              <a:rect l="l" t="t" r="r" b="b"/>
              <a:pathLst>
                <a:path w="447039" h="447039">
                  <a:moveTo>
                    <a:pt x="416718" y="446484"/>
                  </a:moveTo>
                  <a:lnTo>
                    <a:pt x="29765" y="446484"/>
                  </a:lnTo>
                  <a:lnTo>
                    <a:pt x="18208" y="444135"/>
                  </a:lnTo>
                  <a:lnTo>
                    <a:pt x="8743" y="437740"/>
                  </a:lnTo>
                  <a:lnTo>
                    <a:pt x="2348" y="428276"/>
                  </a:lnTo>
                  <a:lnTo>
                    <a:pt x="0" y="416718"/>
                  </a:lnTo>
                  <a:lnTo>
                    <a:pt x="0" y="29765"/>
                  </a:lnTo>
                  <a:lnTo>
                    <a:pt x="2348" y="18208"/>
                  </a:lnTo>
                  <a:lnTo>
                    <a:pt x="8743" y="8743"/>
                  </a:lnTo>
                  <a:lnTo>
                    <a:pt x="18208" y="2348"/>
                  </a:lnTo>
                  <a:lnTo>
                    <a:pt x="29765" y="0"/>
                  </a:lnTo>
                  <a:lnTo>
                    <a:pt x="416718" y="0"/>
                  </a:lnTo>
                  <a:lnTo>
                    <a:pt x="428276" y="2348"/>
                  </a:lnTo>
                  <a:lnTo>
                    <a:pt x="437740" y="8743"/>
                  </a:lnTo>
                  <a:lnTo>
                    <a:pt x="439374" y="11162"/>
                  </a:lnTo>
                  <a:lnTo>
                    <a:pt x="29765" y="11162"/>
                  </a:lnTo>
                  <a:lnTo>
                    <a:pt x="22463" y="12603"/>
                  </a:lnTo>
                  <a:lnTo>
                    <a:pt x="16557" y="16557"/>
                  </a:lnTo>
                  <a:lnTo>
                    <a:pt x="12603" y="22463"/>
                  </a:lnTo>
                  <a:lnTo>
                    <a:pt x="11162" y="29765"/>
                  </a:lnTo>
                  <a:lnTo>
                    <a:pt x="11162" y="416718"/>
                  </a:lnTo>
                  <a:lnTo>
                    <a:pt x="12603" y="424020"/>
                  </a:lnTo>
                  <a:lnTo>
                    <a:pt x="16557" y="429927"/>
                  </a:lnTo>
                  <a:lnTo>
                    <a:pt x="22463" y="433880"/>
                  </a:lnTo>
                  <a:lnTo>
                    <a:pt x="29765" y="435322"/>
                  </a:lnTo>
                  <a:lnTo>
                    <a:pt x="439374" y="435322"/>
                  </a:lnTo>
                  <a:lnTo>
                    <a:pt x="437740" y="437740"/>
                  </a:lnTo>
                  <a:lnTo>
                    <a:pt x="428276" y="444135"/>
                  </a:lnTo>
                  <a:lnTo>
                    <a:pt x="416718" y="446484"/>
                  </a:lnTo>
                  <a:close/>
                </a:path>
                <a:path w="447039" h="447039">
                  <a:moveTo>
                    <a:pt x="439374" y="435322"/>
                  </a:moveTo>
                  <a:lnTo>
                    <a:pt x="416718" y="435322"/>
                  </a:lnTo>
                  <a:lnTo>
                    <a:pt x="424020" y="433880"/>
                  </a:lnTo>
                  <a:lnTo>
                    <a:pt x="429927" y="429927"/>
                  </a:lnTo>
                  <a:lnTo>
                    <a:pt x="433880" y="424020"/>
                  </a:lnTo>
                  <a:lnTo>
                    <a:pt x="435322" y="416718"/>
                  </a:lnTo>
                  <a:lnTo>
                    <a:pt x="435322" y="29765"/>
                  </a:lnTo>
                  <a:lnTo>
                    <a:pt x="433880" y="22463"/>
                  </a:lnTo>
                  <a:lnTo>
                    <a:pt x="429927" y="16557"/>
                  </a:lnTo>
                  <a:lnTo>
                    <a:pt x="424020" y="12603"/>
                  </a:lnTo>
                  <a:lnTo>
                    <a:pt x="416718" y="11162"/>
                  </a:lnTo>
                  <a:lnTo>
                    <a:pt x="439374" y="11162"/>
                  </a:lnTo>
                  <a:lnTo>
                    <a:pt x="444135" y="18208"/>
                  </a:lnTo>
                  <a:lnTo>
                    <a:pt x="446484" y="29765"/>
                  </a:lnTo>
                  <a:lnTo>
                    <a:pt x="446484" y="416718"/>
                  </a:lnTo>
                  <a:lnTo>
                    <a:pt x="444135" y="428276"/>
                  </a:lnTo>
                  <a:lnTo>
                    <a:pt x="439374" y="435322"/>
                  </a:lnTo>
                  <a:close/>
                </a:path>
              </a:pathLst>
            </a:custGeom>
            <a:solidFill>
              <a:srgbClr val="414141">
                <a:alpha val="19999"/>
              </a:srgbClr>
            </a:solidFill>
          </p:spPr>
          <p:txBody>
            <a:bodyPr wrap="square" lIns="0" tIns="0" rIns="0" bIns="0" rtlCol="0"/>
            <a:lstStyle/>
            <a:p/>
          </p:txBody>
        </p:sp>
        <p:pic>
          <p:nvPicPr>
            <p:cNvPr id="7" name="object 7"/>
            <p:cNvPicPr/>
            <p:nvPr/>
          </p:nvPicPr>
          <p:blipFill>
            <a:blip r:embed="rId5" cstate="print"/>
            <a:stretch>
              <a:fillRect/>
            </a:stretch>
          </p:blipFill>
          <p:spPr>
            <a:xfrm>
              <a:off x="1678767" y="5079447"/>
              <a:ext cx="337909" cy="338118"/>
            </a:xfrm>
            <a:prstGeom prst="rect">
              <a:avLst/>
            </a:prstGeom>
          </p:spPr>
        </p:pic>
        <p:sp>
          <p:nvSpPr>
            <p:cNvPr id="8" name="object 8"/>
            <p:cNvSpPr/>
            <p:nvPr/>
          </p:nvSpPr>
          <p:spPr>
            <a:xfrm>
              <a:off x="1678767" y="5078982"/>
              <a:ext cx="338455" cy="339090"/>
            </a:xfrm>
            <a:custGeom>
              <a:avLst/>
              <a:gdLst/>
              <a:ahLst/>
              <a:cxnLst/>
              <a:rect l="l" t="t" r="r" b="b"/>
              <a:pathLst>
                <a:path w="338455" h="339089">
                  <a:moveTo>
                    <a:pt x="113302" y="234404"/>
                  </a:moveTo>
                  <a:lnTo>
                    <a:pt x="102482" y="234404"/>
                  </a:lnTo>
                  <a:lnTo>
                    <a:pt x="278099" y="12650"/>
                  </a:lnTo>
                  <a:lnTo>
                    <a:pt x="283639" y="7220"/>
                  </a:lnTo>
                  <a:lnTo>
                    <a:pt x="290052" y="3255"/>
                  </a:lnTo>
                  <a:lnTo>
                    <a:pt x="297092" y="825"/>
                  </a:lnTo>
                  <a:lnTo>
                    <a:pt x="304516" y="0"/>
                  </a:lnTo>
                  <a:lnTo>
                    <a:pt x="311957" y="0"/>
                  </a:lnTo>
                  <a:lnTo>
                    <a:pt x="319399" y="2604"/>
                  </a:lnTo>
                  <a:lnTo>
                    <a:pt x="325724" y="7441"/>
                  </a:lnTo>
                  <a:lnTo>
                    <a:pt x="326678" y="8557"/>
                  </a:lnTo>
                  <a:lnTo>
                    <a:pt x="304516" y="8557"/>
                  </a:lnTo>
                  <a:lnTo>
                    <a:pt x="296702" y="8557"/>
                  </a:lnTo>
                  <a:lnTo>
                    <a:pt x="289261" y="11906"/>
                  </a:lnTo>
                  <a:lnTo>
                    <a:pt x="284424" y="18231"/>
                  </a:lnTo>
                  <a:lnTo>
                    <a:pt x="113302" y="234404"/>
                  </a:lnTo>
                  <a:close/>
                </a:path>
                <a:path w="338455" h="339089">
                  <a:moveTo>
                    <a:pt x="112478" y="330398"/>
                  </a:moveTo>
                  <a:lnTo>
                    <a:pt x="97645" y="330398"/>
                  </a:lnTo>
                  <a:lnTo>
                    <a:pt x="105086" y="326677"/>
                  </a:lnTo>
                  <a:lnTo>
                    <a:pt x="109923" y="320724"/>
                  </a:lnTo>
                  <a:lnTo>
                    <a:pt x="276554" y="110121"/>
                  </a:lnTo>
                  <a:lnTo>
                    <a:pt x="328328" y="44648"/>
                  </a:lnTo>
                  <a:lnTo>
                    <a:pt x="330189" y="37951"/>
                  </a:lnTo>
                  <a:lnTo>
                    <a:pt x="328700" y="24556"/>
                  </a:lnTo>
                  <a:lnTo>
                    <a:pt x="325352" y="18231"/>
                  </a:lnTo>
                  <a:lnTo>
                    <a:pt x="320143" y="14138"/>
                  </a:lnTo>
                  <a:lnTo>
                    <a:pt x="315678" y="10417"/>
                  </a:lnTo>
                  <a:lnTo>
                    <a:pt x="310097" y="8557"/>
                  </a:lnTo>
                  <a:lnTo>
                    <a:pt x="326678" y="8557"/>
                  </a:lnTo>
                  <a:lnTo>
                    <a:pt x="334497" y="17708"/>
                  </a:lnTo>
                  <a:lnTo>
                    <a:pt x="338421" y="30137"/>
                  </a:lnTo>
                  <a:lnTo>
                    <a:pt x="337392" y="43125"/>
                  </a:lnTo>
                  <a:lnTo>
                    <a:pt x="331305" y="55066"/>
                  </a:lnTo>
                  <a:lnTo>
                    <a:pt x="116992" y="325933"/>
                  </a:lnTo>
                  <a:lnTo>
                    <a:pt x="112478" y="330398"/>
                  </a:lnTo>
                  <a:close/>
                </a:path>
                <a:path w="338455" h="339089">
                  <a:moveTo>
                    <a:pt x="90575" y="338583"/>
                  </a:moveTo>
                  <a:lnTo>
                    <a:pt x="86483" y="338583"/>
                  </a:lnTo>
                  <a:lnTo>
                    <a:pt x="84622" y="338211"/>
                  </a:lnTo>
                  <a:lnTo>
                    <a:pt x="1651" y="146223"/>
                  </a:lnTo>
                  <a:lnTo>
                    <a:pt x="0" y="132840"/>
                  </a:lnTo>
                  <a:lnTo>
                    <a:pt x="3511" y="120364"/>
                  </a:lnTo>
                  <a:lnTo>
                    <a:pt x="11487" y="110121"/>
                  </a:lnTo>
                  <a:lnTo>
                    <a:pt x="23231" y="103435"/>
                  </a:lnTo>
                  <a:lnTo>
                    <a:pt x="26951" y="102319"/>
                  </a:lnTo>
                  <a:lnTo>
                    <a:pt x="30300" y="101575"/>
                  </a:lnTo>
                  <a:lnTo>
                    <a:pt x="34021" y="101575"/>
                  </a:lnTo>
                  <a:lnTo>
                    <a:pt x="44305" y="103191"/>
                  </a:lnTo>
                  <a:lnTo>
                    <a:pt x="53508" y="107807"/>
                  </a:lnTo>
                  <a:lnTo>
                    <a:pt x="55895" y="110132"/>
                  </a:lnTo>
                  <a:lnTo>
                    <a:pt x="30672" y="110132"/>
                  </a:lnTo>
                  <a:lnTo>
                    <a:pt x="25463" y="111621"/>
                  </a:lnTo>
                  <a:lnTo>
                    <a:pt x="16685" y="116620"/>
                  </a:lnTo>
                  <a:lnTo>
                    <a:pt x="10766" y="124271"/>
                  </a:lnTo>
                  <a:lnTo>
                    <a:pt x="8197" y="133596"/>
                  </a:lnTo>
                  <a:lnTo>
                    <a:pt x="9464" y="143619"/>
                  </a:lnTo>
                  <a:lnTo>
                    <a:pt x="65647" y="312911"/>
                  </a:lnTo>
                  <a:lnTo>
                    <a:pt x="86855" y="330398"/>
                  </a:lnTo>
                  <a:lnTo>
                    <a:pt x="112478" y="330398"/>
                  </a:lnTo>
                  <a:lnTo>
                    <a:pt x="111661" y="331206"/>
                  </a:lnTo>
                  <a:lnTo>
                    <a:pt x="105319" y="335188"/>
                  </a:lnTo>
                  <a:lnTo>
                    <a:pt x="98209" y="337706"/>
                  </a:lnTo>
                  <a:lnTo>
                    <a:pt x="90575" y="338583"/>
                  </a:lnTo>
                  <a:close/>
                </a:path>
                <a:path w="338455" h="339089">
                  <a:moveTo>
                    <a:pt x="105086" y="242961"/>
                  </a:moveTo>
                  <a:lnTo>
                    <a:pt x="100993" y="242961"/>
                  </a:lnTo>
                  <a:lnTo>
                    <a:pt x="97645" y="242589"/>
                  </a:lnTo>
                  <a:lnTo>
                    <a:pt x="95412" y="240357"/>
                  </a:lnTo>
                  <a:lnTo>
                    <a:pt x="94296" y="237380"/>
                  </a:lnTo>
                  <a:lnTo>
                    <a:pt x="57833" y="127620"/>
                  </a:lnTo>
                  <a:lnTo>
                    <a:pt x="54002" y="120492"/>
                  </a:lnTo>
                  <a:lnTo>
                    <a:pt x="48392" y="114969"/>
                  </a:lnTo>
                  <a:lnTo>
                    <a:pt x="41456" y="111400"/>
                  </a:lnTo>
                  <a:lnTo>
                    <a:pt x="33649" y="110132"/>
                  </a:lnTo>
                  <a:lnTo>
                    <a:pt x="55895" y="110132"/>
                  </a:lnTo>
                  <a:lnTo>
                    <a:pt x="60967" y="115074"/>
                  </a:lnTo>
                  <a:lnTo>
                    <a:pt x="66019" y="124643"/>
                  </a:lnTo>
                  <a:lnTo>
                    <a:pt x="102482" y="234404"/>
                  </a:lnTo>
                  <a:lnTo>
                    <a:pt x="113302" y="234404"/>
                  </a:lnTo>
                  <a:lnTo>
                    <a:pt x="109179" y="239613"/>
                  </a:lnTo>
                  <a:lnTo>
                    <a:pt x="107319" y="241845"/>
                  </a:lnTo>
                  <a:lnTo>
                    <a:pt x="105086" y="242961"/>
                  </a:lnTo>
                  <a:close/>
                </a:path>
              </a:pathLst>
            </a:custGeom>
            <a:solidFill>
              <a:srgbClr val="414141">
                <a:alpha val="19999"/>
              </a:srgbClr>
            </a:solidFill>
          </p:spPr>
          <p:txBody>
            <a:bodyPr wrap="square" lIns="0" tIns="0" rIns="0" bIns="0" rtlCol="0"/>
            <a:lstStyle/>
            <a:p/>
          </p:txBody>
        </p:sp>
      </p:grpSp>
      <p:sp>
        <p:nvSpPr>
          <p:cNvPr id="9" name="object 9"/>
          <p:cNvSpPr/>
          <p:nvPr/>
        </p:nvSpPr>
        <p:spPr>
          <a:xfrm>
            <a:off x="666749" y="2914649"/>
            <a:ext cx="342900" cy="342900"/>
          </a:xfrm>
          <a:custGeom>
            <a:avLst/>
            <a:gdLst/>
            <a:ahLst/>
            <a:cxnLst/>
            <a:rect l="l" t="t" r="r" b="b"/>
            <a:pathLst>
              <a:path w="342900" h="342900">
                <a:moveTo>
                  <a:pt x="142200" y="342899"/>
                </a:moveTo>
                <a:lnTo>
                  <a:pt x="0" y="342899"/>
                </a:lnTo>
                <a:lnTo>
                  <a:pt x="0" y="188012"/>
                </a:lnTo>
                <a:lnTo>
                  <a:pt x="16584" y="109408"/>
                </a:lnTo>
                <a:lnTo>
                  <a:pt x="40899" y="65790"/>
                </a:lnTo>
                <a:lnTo>
                  <a:pt x="79083" y="27315"/>
                </a:lnTo>
                <a:lnTo>
                  <a:pt x="133525" y="0"/>
                </a:lnTo>
                <a:lnTo>
                  <a:pt x="150875" y="66179"/>
                </a:lnTo>
                <a:lnTo>
                  <a:pt x="100607" y="96465"/>
                </a:lnTo>
                <a:lnTo>
                  <a:pt x="74546" y="136855"/>
                </a:lnTo>
                <a:lnTo>
                  <a:pt x="64764" y="172365"/>
                </a:lnTo>
                <a:lnTo>
                  <a:pt x="63333" y="188012"/>
                </a:lnTo>
                <a:lnTo>
                  <a:pt x="142200" y="188012"/>
                </a:lnTo>
                <a:lnTo>
                  <a:pt x="142200" y="342899"/>
                </a:lnTo>
                <a:close/>
              </a:path>
              <a:path w="342900" h="342900">
                <a:moveTo>
                  <a:pt x="334224" y="342899"/>
                </a:moveTo>
                <a:lnTo>
                  <a:pt x="192023" y="342899"/>
                </a:lnTo>
                <a:lnTo>
                  <a:pt x="192023" y="188012"/>
                </a:lnTo>
                <a:lnTo>
                  <a:pt x="208608" y="109408"/>
                </a:lnTo>
                <a:lnTo>
                  <a:pt x="232923" y="65790"/>
                </a:lnTo>
                <a:lnTo>
                  <a:pt x="271107" y="27315"/>
                </a:lnTo>
                <a:lnTo>
                  <a:pt x="325549" y="0"/>
                </a:lnTo>
                <a:lnTo>
                  <a:pt x="342899" y="66179"/>
                </a:lnTo>
                <a:lnTo>
                  <a:pt x="292631" y="96465"/>
                </a:lnTo>
                <a:lnTo>
                  <a:pt x="266570" y="136855"/>
                </a:lnTo>
                <a:lnTo>
                  <a:pt x="256788" y="172365"/>
                </a:lnTo>
                <a:lnTo>
                  <a:pt x="255357" y="188012"/>
                </a:lnTo>
                <a:lnTo>
                  <a:pt x="334224" y="188012"/>
                </a:lnTo>
                <a:lnTo>
                  <a:pt x="334224" y="342899"/>
                </a:lnTo>
                <a:close/>
              </a:path>
            </a:pathLst>
          </a:custGeom>
          <a:solidFill>
            <a:srgbClr val="878787">
              <a:alpha val="32939"/>
            </a:srgbClr>
          </a:solidFill>
        </p:spPr>
        <p:txBody>
          <a:bodyPr wrap="square" lIns="0" tIns="0" rIns="0" bIns="0" rtlCol="0"/>
          <a:lstStyle/>
          <a:p/>
        </p:txBody>
      </p:sp>
      <p:sp>
        <p:nvSpPr>
          <p:cNvPr id="10" name="object 10"/>
          <p:cNvSpPr/>
          <p:nvPr/>
        </p:nvSpPr>
        <p:spPr>
          <a:xfrm>
            <a:off x="11182349" y="3465165"/>
            <a:ext cx="342900" cy="342900"/>
          </a:xfrm>
          <a:custGeom>
            <a:avLst/>
            <a:gdLst/>
            <a:ahLst/>
            <a:cxnLst/>
            <a:rect l="l" t="t" r="r" b="b"/>
            <a:pathLst>
              <a:path w="342900" h="342900">
                <a:moveTo>
                  <a:pt x="200699" y="0"/>
                </a:moveTo>
                <a:lnTo>
                  <a:pt x="342899" y="0"/>
                </a:lnTo>
                <a:lnTo>
                  <a:pt x="342899" y="154887"/>
                </a:lnTo>
                <a:lnTo>
                  <a:pt x="326315" y="233491"/>
                </a:lnTo>
                <a:lnTo>
                  <a:pt x="302000" y="277109"/>
                </a:lnTo>
                <a:lnTo>
                  <a:pt x="263816" y="315584"/>
                </a:lnTo>
                <a:lnTo>
                  <a:pt x="209374" y="342899"/>
                </a:lnTo>
                <a:lnTo>
                  <a:pt x="192023" y="276720"/>
                </a:lnTo>
                <a:lnTo>
                  <a:pt x="242292" y="246434"/>
                </a:lnTo>
                <a:lnTo>
                  <a:pt x="268353" y="206044"/>
                </a:lnTo>
                <a:lnTo>
                  <a:pt x="278135" y="170534"/>
                </a:lnTo>
                <a:lnTo>
                  <a:pt x="279566" y="154887"/>
                </a:lnTo>
                <a:lnTo>
                  <a:pt x="200699" y="154887"/>
                </a:lnTo>
                <a:lnTo>
                  <a:pt x="200699" y="0"/>
                </a:lnTo>
                <a:close/>
              </a:path>
              <a:path w="342900" h="342900">
                <a:moveTo>
                  <a:pt x="8675" y="0"/>
                </a:moveTo>
                <a:lnTo>
                  <a:pt x="150875" y="0"/>
                </a:lnTo>
                <a:lnTo>
                  <a:pt x="150875" y="154887"/>
                </a:lnTo>
                <a:lnTo>
                  <a:pt x="134291" y="233491"/>
                </a:lnTo>
                <a:lnTo>
                  <a:pt x="109976" y="277109"/>
                </a:lnTo>
                <a:lnTo>
                  <a:pt x="71792" y="315584"/>
                </a:lnTo>
                <a:lnTo>
                  <a:pt x="17350" y="342899"/>
                </a:lnTo>
                <a:lnTo>
                  <a:pt x="0" y="276720"/>
                </a:lnTo>
                <a:lnTo>
                  <a:pt x="50268" y="246434"/>
                </a:lnTo>
                <a:lnTo>
                  <a:pt x="76329" y="206044"/>
                </a:lnTo>
                <a:lnTo>
                  <a:pt x="86111" y="170534"/>
                </a:lnTo>
                <a:lnTo>
                  <a:pt x="87542" y="154887"/>
                </a:lnTo>
                <a:lnTo>
                  <a:pt x="8675" y="154887"/>
                </a:lnTo>
                <a:lnTo>
                  <a:pt x="8675" y="0"/>
                </a:lnTo>
                <a:close/>
              </a:path>
            </a:pathLst>
          </a:custGeom>
          <a:solidFill>
            <a:srgbClr val="878787">
              <a:alpha val="32939"/>
            </a:srgbClr>
          </a:solidFill>
        </p:spPr>
        <p:txBody>
          <a:bodyPr wrap="square" lIns="0" tIns="0" rIns="0" bIns="0" rtlCol="0"/>
          <a:lstStyle/>
          <a:p/>
        </p:txBody>
      </p:sp>
      <p:sp>
        <p:nvSpPr>
          <p:cNvPr id="11" name="object 11"/>
          <p:cNvSpPr txBox="1"/>
          <p:nvPr/>
        </p:nvSpPr>
        <p:spPr>
          <a:xfrm>
            <a:off x="1064964" y="1997075"/>
            <a:ext cx="10262235" cy="3502025"/>
          </a:xfrm>
          <a:prstGeom prst="rect">
            <a:avLst/>
          </a:prstGeom>
        </p:spPr>
        <p:txBody>
          <a:bodyPr wrap="square" lIns="0" tIns="12700" rIns="0" bIns="0" rtlCol="0" vert="horz">
            <a:spAutoFit/>
          </a:bodyPr>
          <a:lstStyle/>
          <a:p>
            <a:pPr algn="ctr" marR="210820">
              <a:lnSpc>
                <a:spcPct val="100000"/>
              </a:lnSpc>
              <a:spcBef>
                <a:spcPts val="100"/>
              </a:spcBef>
            </a:pPr>
            <a:r>
              <a:rPr dirty="0" sz="3600" spc="120" b="1">
                <a:solidFill>
                  <a:srgbClr val="33DB04"/>
                </a:solidFill>
                <a:latin typeface="Arial"/>
                <a:cs typeface="Arial"/>
                <a:hlinkClick r:id="rId6"/>
              </a:rPr>
              <a:t>Windows</a:t>
            </a:r>
            <a:r>
              <a:rPr dirty="0" sz="3600" spc="295" b="1">
                <a:solidFill>
                  <a:srgbClr val="33DB04"/>
                </a:solidFill>
                <a:latin typeface="Arial"/>
                <a:cs typeface="Arial"/>
                <a:hlinkClick r:id="rId6"/>
              </a:rPr>
              <a:t> </a:t>
            </a:r>
            <a:r>
              <a:rPr dirty="0" sz="3600" spc="130" b="1">
                <a:solidFill>
                  <a:srgbClr val="33DB04"/>
                </a:solidFill>
                <a:latin typeface="Arial"/>
                <a:cs typeface="Arial"/>
                <a:hlinkClick r:id="rId6"/>
              </a:rPr>
              <a:t>Advanced</a:t>
            </a:r>
            <a:r>
              <a:rPr dirty="0" sz="3600" spc="295" b="1">
                <a:solidFill>
                  <a:srgbClr val="33DB04"/>
                </a:solidFill>
                <a:latin typeface="Arial"/>
                <a:cs typeface="Arial"/>
                <a:hlinkClick r:id="rId6"/>
              </a:rPr>
              <a:t> </a:t>
            </a:r>
            <a:r>
              <a:rPr dirty="0" sz="3600" spc="135" b="1">
                <a:solidFill>
                  <a:srgbClr val="33DB04"/>
                </a:solidFill>
                <a:latin typeface="Arial"/>
                <a:cs typeface="Arial"/>
                <a:hlinkClick r:id="rId6"/>
              </a:rPr>
              <a:t>Rasterization</a:t>
            </a:r>
            <a:r>
              <a:rPr dirty="0" sz="3600" spc="300" b="1">
                <a:solidFill>
                  <a:srgbClr val="33DB04"/>
                </a:solidFill>
                <a:latin typeface="Arial"/>
                <a:cs typeface="Arial"/>
                <a:hlinkClick r:id="rId6"/>
              </a:rPr>
              <a:t> </a:t>
            </a:r>
            <a:r>
              <a:rPr dirty="0" sz="3600" spc="130" b="1">
                <a:solidFill>
                  <a:srgbClr val="33DB04"/>
                </a:solidFill>
                <a:latin typeface="Arial"/>
                <a:cs typeface="Arial"/>
                <a:hlinkClick r:id="rId6"/>
              </a:rPr>
              <a:t>Platform</a:t>
            </a:r>
            <a:endParaRPr sz="3600">
              <a:latin typeface="Arial"/>
              <a:cs typeface="Arial"/>
            </a:endParaRPr>
          </a:p>
          <a:p>
            <a:pPr algn="ctr" marR="220345">
              <a:lnSpc>
                <a:spcPct val="100000"/>
              </a:lnSpc>
              <a:spcBef>
                <a:spcPts val="2730"/>
              </a:spcBef>
              <a:tabLst>
                <a:tab pos="342900" algn="l"/>
                <a:tab pos="1229360" algn="l"/>
                <a:tab pos="2553970" algn="l"/>
                <a:tab pos="3430270" algn="l"/>
                <a:tab pos="5555615" algn="l"/>
                <a:tab pos="7204075" algn="l"/>
              </a:tabLst>
            </a:pPr>
            <a:r>
              <a:rPr dirty="0" sz="2700" i="1">
                <a:solidFill>
                  <a:srgbClr val="FFFFFF"/>
                </a:solidFill>
                <a:latin typeface="Arial"/>
                <a:cs typeface="Arial"/>
              </a:rPr>
              <a:t>a	</a:t>
            </a:r>
            <a:r>
              <a:rPr dirty="0" sz="2700" spc="165" i="1">
                <a:solidFill>
                  <a:srgbClr val="FFFFFF"/>
                </a:solidFill>
                <a:latin typeface="Arial"/>
                <a:cs typeface="Arial"/>
              </a:rPr>
              <a:t>high	</a:t>
            </a:r>
            <a:r>
              <a:rPr dirty="0" sz="2700" spc="185" i="1">
                <a:solidFill>
                  <a:srgbClr val="FFFFFF"/>
                </a:solidFill>
                <a:latin typeface="Arial"/>
                <a:cs typeface="Arial"/>
              </a:rPr>
              <a:t>speed,	</a:t>
            </a:r>
            <a:r>
              <a:rPr dirty="0" sz="2700" spc="180" i="1">
                <a:solidFill>
                  <a:srgbClr val="FFFFFF"/>
                </a:solidFill>
                <a:latin typeface="Arial"/>
                <a:cs typeface="Arial"/>
              </a:rPr>
              <a:t>fully	</a:t>
            </a:r>
            <a:r>
              <a:rPr dirty="0" sz="2700" spc="200" i="1">
                <a:solidFill>
                  <a:srgbClr val="FFFFFF"/>
                </a:solidFill>
                <a:latin typeface="Arial"/>
                <a:cs typeface="Arial"/>
              </a:rPr>
              <a:t>conformant	</a:t>
            </a:r>
            <a:r>
              <a:rPr dirty="0" sz="2700" spc="195" i="1">
                <a:solidFill>
                  <a:srgbClr val="FFFFFF"/>
                </a:solidFill>
                <a:latin typeface="Arial"/>
                <a:cs typeface="Arial"/>
              </a:rPr>
              <a:t>software	</a:t>
            </a:r>
            <a:r>
              <a:rPr dirty="0" sz="2700" spc="200" i="1">
                <a:solidFill>
                  <a:srgbClr val="FFFFFF"/>
                </a:solidFill>
                <a:latin typeface="Arial"/>
                <a:cs typeface="Arial"/>
              </a:rPr>
              <a:t>rasterizer</a:t>
            </a:r>
            <a:endParaRPr sz="2700">
              <a:latin typeface="Arial"/>
              <a:cs typeface="Arial"/>
            </a:endParaRPr>
          </a:p>
          <a:p>
            <a:pPr algn="ctr" marR="220345">
              <a:lnSpc>
                <a:spcPct val="100000"/>
              </a:lnSpc>
              <a:spcBef>
                <a:spcPts val="284"/>
              </a:spcBef>
              <a:tabLst>
                <a:tab pos="742315" algn="l"/>
                <a:tab pos="2381885" algn="l"/>
                <a:tab pos="2943860" algn="l"/>
                <a:tab pos="4655820" algn="l"/>
                <a:tab pos="4999355" algn="l"/>
                <a:tab pos="5904865" algn="l"/>
              </a:tabLst>
            </a:pPr>
            <a:r>
              <a:rPr dirty="0" sz="2700" spc="180">
                <a:solidFill>
                  <a:srgbClr val="FFFFFF"/>
                </a:solidFill>
                <a:latin typeface="Arial MT"/>
                <a:cs typeface="Arial MT"/>
              </a:rPr>
              <a:t>[...]	</a:t>
            </a:r>
            <a:r>
              <a:rPr dirty="0" sz="2700" spc="200" i="1">
                <a:solidFill>
                  <a:srgbClr val="FFFFFF"/>
                </a:solidFill>
                <a:latin typeface="Arial"/>
                <a:cs typeface="Arial"/>
              </a:rPr>
              <a:t>installed	</a:t>
            </a:r>
            <a:r>
              <a:rPr dirty="0" sz="2700" spc="110" i="1">
                <a:solidFill>
                  <a:srgbClr val="FFFFFF"/>
                </a:solidFill>
                <a:latin typeface="Arial"/>
                <a:cs typeface="Arial"/>
              </a:rPr>
              <a:t>on	</a:t>
            </a:r>
            <a:r>
              <a:rPr dirty="0" sz="2700" spc="185" i="1">
                <a:solidFill>
                  <a:srgbClr val="FFFFFF"/>
                </a:solidFill>
                <a:latin typeface="Arial"/>
                <a:cs typeface="Arial"/>
              </a:rPr>
              <a:t>Windows	</a:t>
            </a:r>
            <a:r>
              <a:rPr dirty="0" sz="2700" i="1">
                <a:solidFill>
                  <a:srgbClr val="FFFFFF"/>
                </a:solidFill>
                <a:latin typeface="Arial"/>
                <a:cs typeface="Arial"/>
              </a:rPr>
              <a:t>7	</a:t>
            </a:r>
            <a:r>
              <a:rPr dirty="0" sz="2700" spc="165">
                <a:solidFill>
                  <a:srgbClr val="FFFFFF"/>
                </a:solidFill>
                <a:latin typeface="Arial MT"/>
                <a:cs typeface="Arial MT"/>
              </a:rPr>
              <a:t>[and	</a:t>
            </a:r>
            <a:r>
              <a:rPr dirty="0" sz="2700" spc="150">
                <a:solidFill>
                  <a:srgbClr val="FFFFFF"/>
                </a:solidFill>
                <a:latin typeface="Arial MT"/>
                <a:cs typeface="Arial MT"/>
              </a:rPr>
              <a:t>up]</a:t>
            </a:r>
            <a:endParaRPr sz="2700">
              <a:latin typeface="Arial MT"/>
              <a:cs typeface="Arial MT"/>
            </a:endParaRPr>
          </a:p>
          <a:p>
            <a:pPr>
              <a:lnSpc>
                <a:spcPct val="100000"/>
              </a:lnSpc>
            </a:pPr>
            <a:endParaRPr sz="3000">
              <a:latin typeface="Arial MT"/>
              <a:cs typeface="Arial MT"/>
            </a:endParaRPr>
          </a:p>
          <a:p>
            <a:pPr marL="165100">
              <a:lnSpc>
                <a:spcPct val="100000"/>
              </a:lnSpc>
              <a:spcBef>
                <a:spcPts val="2310"/>
              </a:spcBef>
              <a:tabLst>
                <a:tab pos="1240155" algn="l"/>
                <a:tab pos="2399665" algn="l"/>
                <a:tab pos="3225800" algn="l"/>
                <a:tab pos="4038600" algn="l"/>
                <a:tab pos="4505325" algn="l"/>
                <a:tab pos="6924040" algn="l"/>
                <a:tab pos="7454900" algn="l"/>
              </a:tabLst>
            </a:pPr>
            <a:r>
              <a:rPr dirty="0" sz="3000" spc="165">
                <a:solidFill>
                  <a:srgbClr val="FFFFFF"/>
                </a:solidFill>
                <a:latin typeface="Arial MT"/>
                <a:cs typeface="Arial MT"/>
              </a:rPr>
              <a:t>used	when	</a:t>
            </a:r>
            <a:r>
              <a:rPr dirty="0" sz="3000" spc="110">
                <a:solidFill>
                  <a:srgbClr val="FFFFFF"/>
                </a:solidFill>
                <a:latin typeface="Arial MT"/>
                <a:cs typeface="Arial MT"/>
              </a:rPr>
              <a:t>HW	</a:t>
            </a:r>
            <a:r>
              <a:rPr dirty="0" sz="3000" spc="150">
                <a:solidFill>
                  <a:srgbClr val="FFFFFF"/>
                </a:solidFill>
                <a:latin typeface="Arial MT"/>
                <a:cs typeface="Arial MT"/>
              </a:rPr>
              <a:t>acc	</a:t>
            </a:r>
            <a:r>
              <a:rPr dirty="0" sz="3000" spc="110">
                <a:solidFill>
                  <a:srgbClr val="FFFFFF"/>
                </a:solidFill>
                <a:latin typeface="Arial MT"/>
                <a:cs typeface="Arial MT"/>
              </a:rPr>
              <a:t>is	</a:t>
            </a:r>
            <a:r>
              <a:rPr dirty="0" sz="3000" spc="200">
                <a:solidFill>
                  <a:srgbClr val="FFFFFF"/>
                </a:solidFill>
                <a:latin typeface="Arial MT"/>
                <a:cs typeface="Arial MT"/>
              </a:rPr>
              <a:t>undesirable	</a:t>
            </a:r>
            <a:r>
              <a:rPr dirty="0" sz="3000" spc="110">
                <a:solidFill>
                  <a:srgbClr val="FFFFFF"/>
                </a:solidFill>
                <a:latin typeface="Arial MT"/>
                <a:cs typeface="Arial MT"/>
              </a:rPr>
              <a:t>or	</a:t>
            </a:r>
            <a:r>
              <a:rPr dirty="0" sz="3000" spc="200">
                <a:solidFill>
                  <a:srgbClr val="FFFFFF"/>
                </a:solidFill>
                <a:latin typeface="Arial MT"/>
                <a:cs typeface="Arial MT"/>
              </a:rPr>
              <a:t>unavailable</a:t>
            </a:r>
            <a:endParaRPr sz="3000">
              <a:latin typeface="Arial MT"/>
              <a:cs typeface="Arial MT"/>
            </a:endParaRPr>
          </a:p>
          <a:p>
            <a:pPr marL="1156970">
              <a:lnSpc>
                <a:spcPct val="100000"/>
              </a:lnSpc>
              <a:spcBef>
                <a:spcPts val="600"/>
              </a:spcBef>
              <a:tabLst>
                <a:tab pos="2606040" algn="l"/>
                <a:tab pos="3221355" algn="l"/>
                <a:tab pos="4105275" algn="l"/>
                <a:tab pos="5617845" algn="l"/>
                <a:tab pos="6544309" algn="l"/>
                <a:tab pos="8128634" algn="l"/>
                <a:tab pos="9152890" algn="l"/>
              </a:tabLst>
            </a:pPr>
            <a:r>
              <a:rPr dirty="0" sz="3000" spc="225">
                <a:solidFill>
                  <a:srgbClr val="FFFFFF"/>
                </a:solidFill>
                <a:latin typeface="Arial MT"/>
                <a:cs typeface="Arial MT"/>
              </a:rPr>
              <a:t>Repro</a:t>
            </a:r>
            <a:r>
              <a:rPr dirty="0" sz="3000">
                <a:solidFill>
                  <a:srgbClr val="FFFFFF"/>
                </a:solidFill>
                <a:latin typeface="Arial MT"/>
                <a:cs typeface="Arial MT"/>
              </a:rPr>
              <a:t>.	</a:t>
            </a:r>
            <a:r>
              <a:rPr dirty="0" sz="3000" spc="225">
                <a:solidFill>
                  <a:srgbClr val="FFFFFF"/>
                </a:solidFill>
                <a:latin typeface="Arial MT"/>
                <a:cs typeface="Arial MT"/>
              </a:rPr>
              <a:t>o</a:t>
            </a:r>
            <a:r>
              <a:rPr dirty="0" sz="3000">
                <a:solidFill>
                  <a:srgbClr val="FFFFFF"/>
                </a:solidFill>
                <a:latin typeface="Arial MT"/>
                <a:cs typeface="Arial MT"/>
              </a:rPr>
              <a:t>n	</a:t>
            </a:r>
            <a:r>
              <a:rPr dirty="0" sz="3000" spc="225">
                <a:solidFill>
                  <a:srgbClr val="FFFFFF"/>
                </a:solidFill>
                <a:latin typeface="Arial MT"/>
                <a:cs typeface="Arial MT"/>
              </a:rPr>
              <a:t>rea</a:t>
            </a:r>
            <a:r>
              <a:rPr dirty="0" sz="3000">
                <a:solidFill>
                  <a:srgbClr val="FFFFFF"/>
                </a:solidFill>
                <a:latin typeface="Arial MT"/>
                <a:cs typeface="Arial MT"/>
              </a:rPr>
              <a:t>l	</a:t>
            </a:r>
            <a:r>
              <a:rPr dirty="0" sz="3000" spc="225">
                <a:solidFill>
                  <a:srgbClr val="FFFFFF"/>
                </a:solidFill>
                <a:latin typeface="Arial MT"/>
                <a:cs typeface="Arial MT"/>
              </a:rPr>
              <a:t>syste</a:t>
            </a:r>
            <a:r>
              <a:rPr dirty="0" sz="3000">
                <a:solidFill>
                  <a:srgbClr val="FFFFFF"/>
                </a:solidFill>
                <a:latin typeface="Arial MT"/>
                <a:cs typeface="Arial MT"/>
              </a:rPr>
              <a:t>m	</a:t>
            </a:r>
            <a:r>
              <a:rPr dirty="0" sz="3000" spc="225">
                <a:solidFill>
                  <a:srgbClr val="FFFFFF"/>
                </a:solidFill>
                <a:latin typeface="Arial MT"/>
                <a:cs typeface="Arial MT"/>
              </a:rPr>
              <a:t>wit</a:t>
            </a:r>
            <a:r>
              <a:rPr dirty="0" sz="3000">
                <a:solidFill>
                  <a:srgbClr val="FFFFFF"/>
                </a:solidFill>
                <a:latin typeface="Arial MT"/>
                <a:cs typeface="Arial MT"/>
              </a:rPr>
              <a:t>h	</a:t>
            </a:r>
            <a:r>
              <a:rPr dirty="0" sz="3000" spc="225">
                <a:solidFill>
                  <a:srgbClr val="FFFFFF"/>
                </a:solidFill>
                <a:latin typeface="Arial MT"/>
                <a:cs typeface="Arial MT"/>
              </a:rPr>
              <a:t>generi</a:t>
            </a:r>
            <a:r>
              <a:rPr dirty="0" sz="3000">
                <a:solidFill>
                  <a:srgbClr val="FFFFFF"/>
                </a:solidFill>
                <a:latin typeface="Arial MT"/>
                <a:cs typeface="Arial MT"/>
              </a:rPr>
              <a:t>c	</a:t>
            </a:r>
            <a:r>
              <a:rPr dirty="0" sz="3000" spc="225">
                <a:solidFill>
                  <a:srgbClr val="FFFFFF"/>
                </a:solidFill>
                <a:latin typeface="Arial MT"/>
                <a:cs typeface="Arial MT"/>
              </a:rPr>
              <a:t>VG</a:t>
            </a:r>
            <a:r>
              <a:rPr dirty="0" sz="3000">
                <a:solidFill>
                  <a:srgbClr val="FFFFFF"/>
                </a:solidFill>
                <a:latin typeface="Arial MT"/>
                <a:cs typeface="Arial MT"/>
              </a:rPr>
              <a:t>A	</a:t>
            </a:r>
            <a:r>
              <a:rPr dirty="0" sz="3000" spc="225">
                <a:solidFill>
                  <a:srgbClr val="FFFFFF"/>
                </a:solidFill>
                <a:latin typeface="Arial MT"/>
                <a:cs typeface="Arial MT"/>
              </a:rPr>
              <a:t>drive</a:t>
            </a:r>
            <a:r>
              <a:rPr dirty="0" sz="3000">
                <a:solidFill>
                  <a:srgbClr val="FFFFFF"/>
                </a:solidFill>
                <a:latin typeface="Arial MT"/>
                <a:cs typeface="Arial MT"/>
              </a:rPr>
              <a:t>r</a:t>
            </a:r>
            <a:endParaRPr sz="3000">
              <a:latin typeface="Arial MT"/>
              <a:cs typeface="Arial MT"/>
            </a:endParaRPr>
          </a:p>
        </p:txBody>
      </p:sp>
      <p:sp>
        <p:nvSpPr>
          <p:cNvPr id="12" name="object 12"/>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30302" y="94869"/>
                </a:lnTo>
                <a:lnTo>
                  <a:pt x="130302"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13" name="object 13"/>
          <p:cNvGrpSpPr/>
          <p:nvPr/>
        </p:nvGrpSpPr>
        <p:grpSpPr>
          <a:xfrm>
            <a:off x="0" y="0"/>
            <a:ext cx="12192000" cy="857250"/>
            <a:chOff x="0" y="0"/>
            <a:chExt cx="12192000" cy="857250"/>
          </a:xfrm>
        </p:grpSpPr>
        <p:sp>
          <p:nvSpPr>
            <p:cNvPr id="14" name="object 14"/>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5" name="object 15"/>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6" name="object 16"/>
          <p:cNvSpPr txBox="1">
            <a:spLocks noGrp="1"/>
          </p:cNvSpPr>
          <p:nvPr>
            <p:ph type="title"/>
          </p:nvPr>
        </p:nvSpPr>
        <p:spPr>
          <a:xfrm>
            <a:off x="368299" y="6350"/>
            <a:ext cx="4204970" cy="756920"/>
          </a:xfrm>
          <a:prstGeom prst="rect"/>
        </p:spPr>
        <p:txBody>
          <a:bodyPr wrap="square" lIns="0" tIns="12700" rIns="0" bIns="0" rtlCol="0" vert="horz">
            <a:spAutoFit/>
          </a:bodyPr>
          <a:lstStyle/>
          <a:p>
            <a:pPr marL="12700">
              <a:lnSpc>
                <a:spcPct val="100000"/>
              </a:lnSpc>
              <a:spcBef>
                <a:spcPts val="100"/>
              </a:spcBef>
            </a:pPr>
            <a:r>
              <a:rPr dirty="0" spc="65"/>
              <a:t>d3d10warp.dll</a:t>
            </a:r>
          </a:p>
        </p:txBody>
      </p:sp>
      <p:sp>
        <p:nvSpPr>
          <p:cNvPr id="17" name="object 17"/>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42</a:t>
            </a:fld>
            <a:r>
              <a:rPr dirty="0" spc="-280"/>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704975"/>
            <a:ext cx="12192000" cy="5153025"/>
          </a:xfrm>
          <a:custGeom>
            <a:avLst/>
            <a:gdLst/>
            <a:ahLst/>
            <a:cxnLst/>
            <a:rect l="l" t="t" r="r" b="b"/>
            <a:pathLst>
              <a:path w="12192000" h="5153025">
                <a:moveTo>
                  <a:pt x="0" y="5153024"/>
                </a:moveTo>
                <a:lnTo>
                  <a:pt x="12191999" y="5153024"/>
                </a:lnTo>
                <a:lnTo>
                  <a:pt x="12191999" y="0"/>
                </a:lnTo>
                <a:lnTo>
                  <a:pt x="0" y="0"/>
                </a:lnTo>
                <a:lnTo>
                  <a:pt x="0" y="5153024"/>
                </a:lnTo>
                <a:close/>
              </a:path>
            </a:pathLst>
          </a:custGeom>
          <a:solidFill>
            <a:srgbClr val="2B2B2B"/>
          </a:solidFill>
        </p:spPr>
        <p:txBody>
          <a:bodyPr wrap="square" lIns="0" tIns="0" rIns="0" bIns="0" rtlCol="0"/>
          <a:lstStyle/>
          <a:p/>
        </p:txBody>
      </p:sp>
      <p:sp>
        <p:nvSpPr>
          <p:cNvPr id="3" name="object 3"/>
          <p:cNvSpPr txBox="1"/>
          <p:nvPr/>
        </p:nvSpPr>
        <p:spPr>
          <a:xfrm>
            <a:off x="654049" y="2463800"/>
            <a:ext cx="4876165" cy="1625600"/>
          </a:xfrm>
          <a:prstGeom prst="rect">
            <a:avLst/>
          </a:prstGeom>
        </p:spPr>
        <p:txBody>
          <a:bodyPr wrap="square" lIns="0" tIns="12065" rIns="0" bIns="0" rtlCol="0" vert="horz">
            <a:spAutoFit/>
          </a:bodyPr>
          <a:lstStyle/>
          <a:p>
            <a:pPr marL="12700" marR="5080">
              <a:lnSpc>
                <a:spcPct val="116700"/>
              </a:lnSpc>
              <a:spcBef>
                <a:spcPts val="95"/>
              </a:spcBef>
              <a:tabLst>
                <a:tab pos="690880" algn="l"/>
                <a:tab pos="1327150" algn="l"/>
                <a:tab pos="2225040" algn="l"/>
                <a:tab pos="2734310" algn="l"/>
                <a:tab pos="3498215" algn="l"/>
                <a:tab pos="4141470" algn="l"/>
              </a:tabLst>
            </a:pPr>
            <a:r>
              <a:rPr dirty="0" sz="3000" spc="225">
                <a:solidFill>
                  <a:srgbClr val="FFFFFF"/>
                </a:solidFill>
                <a:latin typeface="Arial MT"/>
                <a:cs typeface="Arial MT"/>
              </a:rPr>
              <a:t>Fanc</a:t>
            </a:r>
            <a:r>
              <a:rPr dirty="0" sz="3000">
                <a:solidFill>
                  <a:srgbClr val="FFFFFF"/>
                </a:solidFill>
                <a:latin typeface="Arial MT"/>
                <a:cs typeface="Arial MT"/>
              </a:rPr>
              <a:t>y	</a:t>
            </a:r>
            <a:r>
              <a:rPr dirty="0" sz="3000" spc="225">
                <a:solidFill>
                  <a:srgbClr val="FFFFFF"/>
                </a:solidFill>
                <a:latin typeface="Arial MT"/>
                <a:cs typeface="Arial MT"/>
              </a:rPr>
              <a:t>wa</a:t>
            </a:r>
            <a:r>
              <a:rPr dirty="0" sz="3000">
                <a:solidFill>
                  <a:srgbClr val="FFFFFF"/>
                </a:solidFill>
                <a:latin typeface="Arial MT"/>
                <a:cs typeface="Arial MT"/>
              </a:rPr>
              <a:t>y	</a:t>
            </a:r>
            <a:r>
              <a:rPr dirty="0" sz="3000" spc="225">
                <a:solidFill>
                  <a:srgbClr val="FFFFFF"/>
                </a:solidFill>
                <a:latin typeface="Arial MT"/>
                <a:cs typeface="Arial MT"/>
              </a:rPr>
              <a:t>o</a:t>
            </a:r>
            <a:r>
              <a:rPr dirty="0" sz="3000">
                <a:solidFill>
                  <a:srgbClr val="FFFFFF"/>
                </a:solidFill>
                <a:latin typeface="Arial MT"/>
                <a:cs typeface="Arial MT"/>
              </a:rPr>
              <a:t>f	</a:t>
            </a:r>
            <a:r>
              <a:rPr dirty="0" sz="3000" spc="225">
                <a:solidFill>
                  <a:srgbClr val="FFFFFF"/>
                </a:solidFill>
                <a:latin typeface="Arial MT"/>
                <a:cs typeface="Arial MT"/>
              </a:rPr>
              <a:t>sayin</a:t>
            </a:r>
            <a:r>
              <a:rPr dirty="0" sz="3000">
                <a:solidFill>
                  <a:srgbClr val="FFFFFF"/>
                </a:solidFill>
                <a:latin typeface="Arial MT"/>
                <a:cs typeface="Arial MT"/>
              </a:rPr>
              <a:t>g	</a:t>
            </a:r>
            <a:r>
              <a:rPr dirty="0" sz="3000" spc="225">
                <a:solidFill>
                  <a:srgbClr val="FFFFFF"/>
                </a:solidFill>
                <a:latin typeface="Arial MT"/>
                <a:cs typeface="Arial MT"/>
              </a:rPr>
              <a:t>tha</a:t>
            </a:r>
            <a:r>
              <a:rPr dirty="0" sz="3000">
                <a:solidFill>
                  <a:srgbClr val="FFFFFF"/>
                </a:solidFill>
                <a:latin typeface="Arial MT"/>
                <a:cs typeface="Arial MT"/>
              </a:rPr>
              <a:t>t  </a:t>
            </a:r>
            <a:r>
              <a:rPr dirty="0" sz="3000" spc="110">
                <a:solidFill>
                  <a:srgbClr val="FFFFFF"/>
                </a:solidFill>
                <a:latin typeface="Arial MT"/>
                <a:cs typeface="Arial MT"/>
              </a:rPr>
              <a:t>we	</a:t>
            </a:r>
            <a:r>
              <a:rPr dirty="0" sz="3000" spc="195">
                <a:solidFill>
                  <a:srgbClr val="FFFFFF"/>
                </a:solidFill>
                <a:latin typeface="Arial MT"/>
                <a:cs typeface="Arial MT"/>
              </a:rPr>
              <a:t>compared	</a:t>
            </a:r>
            <a:r>
              <a:rPr dirty="0" sz="3000" spc="150">
                <a:solidFill>
                  <a:srgbClr val="FFFFFF"/>
                </a:solidFill>
                <a:latin typeface="Arial MT"/>
                <a:cs typeface="Arial MT"/>
              </a:rPr>
              <a:t>the	</a:t>
            </a:r>
            <a:r>
              <a:rPr dirty="0" sz="3000" spc="180">
                <a:solidFill>
                  <a:srgbClr val="FFFFFF"/>
                </a:solidFill>
                <a:latin typeface="Arial MT"/>
                <a:cs typeface="Arial MT"/>
              </a:rPr>
              <a:t>crash</a:t>
            </a:r>
            <a:endParaRPr sz="3000">
              <a:latin typeface="Arial MT"/>
              <a:cs typeface="Arial MT"/>
            </a:endParaRPr>
          </a:p>
          <a:p>
            <a:pPr marL="12700">
              <a:lnSpc>
                <a:spcPct val="100000"/>
              </a:lnSpc>
              <a:spcBef>
                <a:spcPts val="600"/>
              </a:spcBef>
              <a:tabLst>
                <a:tab pos="868044" algn="l"/>
                <a:tab pos="2713355" algn="l"/>
              </a:tabLst>
            </a:pPr>
            <a:r>
              <a:rPr dirty="0" sz="3000" spc="150">
                <a:solidFill>
                  <a:srgbClr val="FFFFFF"/>
                </a:solidFill>
                <a:latin typeface="Arial MT"/>
                <a:cs typeface="Arial MT"/>
              </a:rPr>
              <a:t>and	</a:t>
            </a:r>
            <a:r>
              <a:rPr dirty="0" sz="3000" spc="195">
                <a:solidFill>
                  <a:srgbClr val="FFFFFF"/>
                </a:solidFill>
                <a:latin typeface="Arial MT"/>
                <a:cs typeface="Arial MT"/>
              </a:rPr>
              <a:t>no-crash	</a:t>
            </a:r>
            <a:r>
              <a:rPr dirty="0" sz="3000" spc="200">
                <a:solidFill>
                  <a:srgbClr val="FFFFFF"/>
                </a:solidFill>
                <a:latin typeface="Arial MT"/>
                <a:cs typeface="Arial MT"/>
              </a:rPr>
              <a:t>traces...</a:t>
            </a:r>
            <a:endParaRPr sz="3000">
              <a:latin typeface="Arial MT"/>
              <a:cs typeface="Arial MT"/>
            </a:endParaRPr>
          </a:p>
        </p:txBody>
      </p:sp>
      <p:pic>
        <p:nvPicPr>
          <p:cNvPr id="4" name="object 4"/>
          <p:cNvPicPr/>
          <p:nvPr/>
        </p:nvPicPr>
        <p:blipFill>
          <a:blip r:embed="rId2" cstate="print"/>
          <a:stretch>
            <a:fillRect/>
          </a:stretch>
        </p:blipFill>
        <p:spPr>
          <a:xfrm>
            <a:off x="6524625" y="2000250"/>
            <a:ext cx="4762499" cy="4181474"/>
          </a:xfrm>
          <a:prstGeom prst="rect">
            <a:avLst/>
          </a:prstGeom>
        </p:spPr>
      </p:pic>
      <p:sp>
        <p:nvSpPr>
          <p:cNvPr id="5" name="object 5"/>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64896" y="316522"/>
                </a:lnTo>
                <a:lnTo>
                  <a:pt x="453669" y="328891"/>
                </a:lnTo>
                <a:lnTo>
                  <a:pt x="453224" y="329399"/>
                </a:lnTo>
                <a:lnTo>
                  <a:pt x="452716" y="329844"/>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sp>
        <p:nvSpPr>
          <p:cNvPr id="6" name="object 6"/>
          <p:cNvSpPr txBox="1"/>
          <p:nvPr/>
        </p:nvSpPr>
        <p:spPr>
          <a:xfrm>
            <a:off x="11503152" y="6260591"/>
            <a:ext cx="350520" cy="238125"/>
          </a:xfrm>
          <a:prstGeom prst="rect">
            <a:avLst/>
          </a:prstGeom>
          <a:solidFill>
            <a:srgbClr val="33DB04"/>
          </a:solidFill>
        </p:spPr>
        <p:txBody>
          <a:bodyPr wrap="square" lIns="0" tIns="0" rIns="0" bIns="0" rtlCol="0" vert="horz">
            <a:spAutoFit/>
          </a:bodyPr>
          <a:lstStyle/>
          <a:p>
            <a:pPr marL="34290">
              <a:lnSpc>
                <a:spcPts val="1870"/>
              </a:lnSpc>
            </a:pPr>
            <a:r>
              <a:rPr dirty="0" sz="1800">
                <a:solidFill>
                  <a:srgbClr val="FFFFFF"/>
                </a:solidFill>
                <a:latin typeface="Arial MT"/>
                <a:cs typeface="Arial MT"/>
              </a:rPr>
              <a:t>4</a:t>
            </a:r>
            <a:r>
              <a:rPr dirty="0" sz="1800" spc="-280">
                <a:solidFill>
                  <a:srgbClr val="FFFFFF"/>
                </a:solidFill>
                <a:latin typeface="Arial MT"/>
                <a:cs typeface="Arial MT"/>
              </a:rPr>
              <a:t> </a:t>
            </a:r>
            <a:r>
              <a:rPr dirty="0" sz="1800">
                <a:solidFill>
                  <a:srgbClr val="FFFFFF"/>
                </a:solidFill>
                <a:latin typeface="Arial MT"/>
                <a:cs typeface="Arial MT"/>
              </a:rPr>
              <a:t>4</a:t>
            </a:r>
            <a:endParaRPr sz="1800">
              <a:latin typeface="Arial MT"/>
              <a:cs typeface="Arial MT"/>
            </a:endParaRPr>
          </a:p>
        </p:txBody>
      </p:sp>
      <p:grpSp>
        <p:nvGrpSpPr>
          <p:cNvPr id="7" name="object 7"/>
          <p:cNvGrpSpPr/>
          <p:nvPr/>
        </p:nvGrpSpPr>
        <p:grpSpPr>
          <a:xfrm>
            <a:off x="0" y="0"/>
            <a:ext cx="12192000" cy="1704975"/>
            <a:chOff x="0" y="0"/>
            <a:chExt cx="12192000" cy="1704975"/>
          </a:xfrm>
        </p:grpSpPr>
        <p:sp>
          <p:nvSpPr>
            <p:cNvPr id="8" name="object 8"/>
            <p:cNvSpPr/>
            <p:nvPr/>
          </p:nvSpPr>
          <p:spPr>
            <a:xfrm>
              <a:off x="190499" y="0"/>
              <a:ext cx="12001500" cy="1704975"/>
            </a:xfrm>
            <a:custGeom>
              <a:avLst/>
              <a:gdLst/>
              <a:ahLst/>
              <a:cxnLst/>
              <a:rect l="l" t="t" r="r" b="b"/>
              <a:pathLst>
                <a:path w="12001500" h="1704975">
                  <a:moveTo>
                    <a:pt x="0" y="1704974"/>
                  </a:moveTo>
                  <a:lnTo>
                    <a:pt x="12001499" y="1704974"/>
                  </a:lnTo>
                  <a:lnTo>
                    <a:pt x="12001499" y="0"/>
                  </a:lnTo>
                  <a:lnTo>
                    <a:pt x="0" y="0"/>
                  </a:lnTo>
                  <a:lnTo>
                    <a:pt x="0" y="1704974"/>
                  </a:lnTo>
                  <a:close/>
                </a:path>
              </a:pathLst>
            </a:custGeom>
            <a:solidFill>
              <a:srgbClr val="212121"/>
            </a:solidFill>
          </p:spPr>
          <p:txBody>
            <a:bodyPr wrap="square" lIns="0" tIns="0" rIns="0" bIns="0" rtlCol="0"/>
            <a:lstStyle/>
            <a:p/>
          </p:txBody>
        </p:sp>
        <p:sp>
          <p:nvSpPr>
            <p:cNvPr id="9" name="object 9"/>
            <p:cNvSpPr/>
            <p:nvPr/>
          </p:nvSpPr>
          <p:spPr>
            <a:xfrm>
              <a:off x="0" y="0"/>
              <a:ext cx="190500" cy="1704975"/>
            </a:xfrm>
            <a:custGeom>
              <a:avLst/>
              <a:gdLst/>
              <a:ahLst/>
              <a:cxnLst/>
              <a:rect l="l" t="t" r="r" b="b"/>
              <a:pathLst>
                <a:path w="190500" h="1704975">
                  <a:moveTo>
                    <a:pt x="190499" y="1704974"/>
                  </a:moveTo>
                  <a:lnTo>
                    <a:pt x="0" y="1704974"/>
                  </a:lnTo>
                  <a:lnTo>
                    <a:pt x="0" y="0"/>
                  </a:lnTo>
                  <a:lnTo>
                    <a:pt x="190499" y="0"/>
                  </a:lnTo>
                  <a:lnTo>
                    <a:pt x="190499" y="1704974"/>
                  </a:lnTo>
                  <a:close/>
                </a:path>
              </a:pathLst>
            </a:custGeom>
            <a:solidFill>
              <a:srgbClr val="33DB04"/>
            </a:solidFill>
          </p:spPr>
          <p:txBody>
            <a:bodyPr wrap="square" lIns="0" tIns="0" rIns="0" bIns="0" rtlCol="0"/>
            <a:lstStyle/>
            <a:p/>
          </p:txBody>
        </p:sp>
      </p:grpSp>
      <p:sp>
        <p:nvSpPr>
          <p:cNvPr id="10" name="object 10"/>
          <p:cNvSpPr txBox="1">
            <a:spLocks noGrp="1"/>
          </p:cNvSpPr>
          <p:nvPr>
            <p:ph type="title"/>
          </p:nvPr>
        </p:nvSpPr>
        <p:spPr>
          <a:xfrm>
            <a:off x="368299" y="0"/>
            <a:ext cx="8817610" cy="1739900"/>
          </a:xfrm>
          <a:prstGeom prst="rect"/>
        </p:spPr>
        <p:txBody>
          <a:bodyPr wrap="square" lIns="0" tIns="138430" rIns="0" bIns="0" rtlCol="0" vert="horz">
            <a:spAutoFit/>
          </a:bodyPr>
          <a:lstStyle/>
          <a:p>
            <a:pPr marL="12700">
              <a:lnSpc>
                <a:spcPct val="100000"/>
              </a:lnSpc>
              <a:spcBef>
                <a:spcPts val="1090"/>
              </a:spcBef>
            </a:pPr>
            <a:r>
              <a:rPr dirty="0" spc="55"/>
              <a:t>Root</a:t>
            </a:r>
            <a:r>
              <a:rPr dirty="0" spc="140"/>
              <a:t> </a:t>
            </a:r>
            <a:r>
              <a:rPr dirty="0" spc="60"/>
              <a:t>Cause</a:t>
            </a:r>
            <a:r>
              <a:rPr dirty="0" spc="140"/>
              <a:t> </a:t>
            </a:r>
            <a:r>
              <a:rPr dirty="0" spc="65"/>
              <a:t>Identification</a:t>
            </a:r>
          </a:p>
          <a:p>
            <a:pPr marL="12700">
              <a:lnSpc>
                <a:spcPct val="100000"/>
              </a:lnSpc>
              <a:spcBef>
                <a:spcPts val="990"/>
              </a:spcBef>
            </a:pPr>
            <a:r>
              <a:rPr dirty="0" spc="35"/>
              <a:t>by</a:t>
            </a:r>
            <a:r>
              <a:rPr dirty="0" spc="125"/>
              <a:t> </a:t>
            </a:r>
            <a:r>
              <a:rPr dirty="0" spc="60" i="1">
                <a:latin typeface="Arial"/>
                <a:cs typeface="Arial"/>
              </a:rPr>
              <a:t>Differential</a:t>
            </a:r>
            <a:r>
              <a:rPr dirty="0" spc="130" i="1">
                <a:latin typeface="Arial"/>
                <a:cs typeface="Arial"/>
              </a:rPr>
              <a:t> </a:t>
            </a:r>
            <a:r>
              <a:rPr dirty="0" spc="40" i="1">
                <a:latin typeface="Arial"/>
                <a:cs typeface="Arial"/>
              </a:rPr>
              <a:t>Trace</a:t>
            </a:r>
            <a:r>
              <a:rPr dirty="0" spc="130" i="1">
                <a:latin typeface="Arial"/>
                <a:cs typeface="Arial"/>
              </a:rPr>
              <a:t> </a:t>
            </a:r>
            <a:r>
              <a:rPr dirty="0" spc="65" i="1">
                <a:latin typeface="Arial"/>
                <a:cs typeface="Arial"/>
              </a:rPr>
              <a:t>Analysis</a:t>
            </a:r>
          </a:p>
        </p:txBody>
      </p:sp>
      <p:sp>
        <p:nvSpPr>
          <p:cNvPr id="11" name="object 11"/>
          <p:cNvSpPr txBox="1"/>
          <p:nvPr/>
        </p:nvSpPr>
        <p:spPr>
          <a:xfrm>
            <a:off x="63499" y="6298564"/>
            <a:ext cx="5323205" cy="501650"/>
          </a:xfrm>
          <a:prstGeom prst="rect">
            <a:avLst/>
          </a:prstGeom>
        </p:spPr>
        <p:txBody>
          <a:bodyPr wrap="square" lIns="0" tIns="45085" rIns="0" bIns="0" rtlCol="0" vert="horz">
            <a:spAutoFit/>
          </a:bodyPr>
          <a:lstStyle/>
          <a:p>
            <a:pPr marL="12700">
              <a:lnSpc>
                <a:spcPct val="100000"/>
              </a:lnSpc>
              <a:spcBef>
                <a:spcPts val="355"/>
              </a:spcBef>
            </a:pPr>
            <a:r>
              <a:rPr dirty="0" sz="1350" spc="55">
                <a:solidFill>
                  <a:srgbClr val="FFFFFF"/>
                </a:solidFill>
                <a:latin typeface="Arial MT"/>
                <a:cs typeface="Arial MT"/>
              </a:rPr>
              <a:t>CC-BY-SA-2.5</a:t>
            </a:r>
            <a:endParaRPr sz="1350">
              <a:latin typeface="Arial MT"/>
              <a:cs typeface="Arial MT"/>
            </a:endParaRPr>
          </a:p>
          <a:p>
            <a:pPr marL="12700">
              <a:lnSpc>
                <a:spcPct val="100000"/>
              </a:lnSpc>
              <a:spcBef>
                <a:spcPts val="254"/>
              </a:spcBef>
            </a:pPr>
            <a:r>
              <a:rPr dirty="0" sz="1350" spc="70">
                <a:solidFill>
                  <a:srgbClr val="33DB04"/>
                </a:solidFill>
                <a:latin typeface="Arial MT"/>
                <a:cs typeface="Arial MT"/>
              </a:rPr>
              <a:t>commons.wikimedia.org/wiki/File:3-Tasten-Maus_Microsoft.jpg</a:t>
            </a:r>
            <a:endParaRPr sz="1350">
              <a:latin typeface="Arial MT"/>
              <a:cs typeface="Arial M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sp>
          <p:nvSpPr>
            <p:cNvPr id="4" name="object 4"/>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7774" y="298348"/>
                  </a:lnTo>
                  <a:lnTo>
                    <a:pt x="477774" y="97917"/>
                  </a:lnTo>
                  <a:lnTo>
                    <a:pt x="130302" y="97917"/>
                  </a:lnTo>
                  <a:lnTo>
                    <a:pt x="130302"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45</a:t>
            </a:fld>
            <a:r>
              <a:rPr dirty="0" spc="-280"/>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sp>
          <p:nvSpPr>
            <p:cNvPr id="4" name="object 4"/>
            <p:cNvSpPr/>
            <p:nvPr/>
          </p:nvSpPr>
          <p:spPr>
            <a:xfrm>
              <a:off x="7706506" y="993688"/>
              <a:ext cx="421640" cy="420370"/>
            </a:xfrm>
            <a:custGeom>
              <a:avLst/>
              <a:gdLst/>
              <a:ahLst/>
              <a:cxnLst/>
              <a:rect l="l" t="t" r="r" b="b"/>
              <a:pathLst>
                <a:path w="421640" h="420369">
                  <a:moveTo>
                    <a:pt x="267816" y="420141"/>
                  </a:moveTo>
                  <a:lnTo>
                    <a:pt x="229790" y="334454"/>
                  </a:lnTo>
                  <a:lnTo>
                    <a:pt x="121890" y="415490"/>
                  </a:lnTo>
                  <a:lnTo>
                    <a:pt x="154706" y="323031"/>
                  </a:lnTo>
                  <a:lnTo>
                    <a:pt x="5990" y="352945"/>
                  </a:lnTo>
                  <a:lnTo>
                    <a:pt x="117313" y="270085"/>
                  </a:lnTo>
                  <a:lnTo>
                    <a:pt x="0" y="185625"/>
                  </a:lnTo>
                  <a:lnTo>
                    <a:pt x="133796" y="197197"/>
                  </a:lnTo>
                  <a:lnTo>
                    <a:pt x="10083" y="7478"/>
                  </a:lnTo>
                  <a:lnTo>
                    <a:pt x="208768" y="137666"/>
                  </a:lnTo>
                  <a:lnTo>
                    <a:pt x="224656" y="0"/>
                  </a:lnTo>
                  <a:lnTo>
                    <a:pt x="283591" y="123378"/>
                  </a:lnTo>
                  <a:lnTo>
                    <a:pt x="415044" y="4762"/>
                  </a:lnTo>
                  <a:lnTo>
                    <a:pt x="347848" y="174575"/>
                  </a:lnTo>
                  <a:lnTo>
                    <a:pt x="421034" y="154818"/>
                  </a:lnTo>
                  <a:lnTo>
                    <a:pt x="351643" y="253454"/>
                  </a:lnTo>
                  <a:lnTo>
                    <a:pt x="415007" y="275294"/>
                  </a:lnTo>
                  <a:lnTo>
                    <a:pt x="350266" y="306065"/>
                  </a:lnTo>
                  <a:lnTo>
                    <a:pt x="413258" y="414077"/>
                  </a:lnTo>
                  <a:lnTo>
                    <a:pt x="293489" y="339997"/>
                  </a:lnTo>
                  <a:lnTo>
                    <a:pt x="267816" y="420141"/>
                  </a:lnTo>
                  <a:close/>
                </a:path>
              </a:pathLst>
            </a:custGeom>
            <a:solidFill>
              <a:srgbClr val="FFA000"/>
            </a:solidFill>
          </p:spPr>
          <p:txBody>
            <a:bodyPr wrap="square" lIns="0" tIns="0" rIns="0" bIns="0" rtlCol="0"/>
            <a:lstStyle/>
            <a:p/>
          </p:txBody>
        </p:sp>
        <p:sp>
          <p:nvSpPr>
            <p:cNvPr id="5" name="object 5"/>
            <p:cNvSpPr/>
            <p:nvPr/>
          </p:nvSpPr>
          <p:spPr>
            <a:xfrm>
              <a:off x="7706506" y="993688"/>
              <a:ext cx="421640" cy="420370"/>
            </a:xfrm>
            <a:custGeom>
              <a:avLst/>
              <a:gdLst/>
              <a:ahLst/>
              <a:cxnLst/>
              <a:rect l="l" t="t" r="r" b="b"/>
              <a:pathLst>
                <a:path w="421640" h="420369">
                  <a:moveTo>
                    <a:pt x="224656" y="0"/>
                  </a:moveTo>
                  <a:lnTo>
                    <a:pt x="283591" y="123378"/>
                  </a:lnTo>
                  <a:lnTo>
                    <a:pt x="415044" y="4762"/>
                  </a:lnTo>
                  <a:lnTo>
                    <a:pt x="347848" y="174575"/>
                  </a:lnTo>
                  <a:lnTo>
                    <a:pt x="421034" y="154818"/>
                  </a:lnTo>
                  <a:lnTo>
                    <a:pt x="351643" y="253454"/>
                  </a:lnTo>
                  <a:lnTo>
                    <a:pt x="415007" y="275294"/>
                  </a:lnTo>
                  <a:lnTo>
                    <a:pt x="350266" y="306065"/>
                  </a:lnTo>
                  <a:lnTo>
                    <a:pt x="413258" y="414077"/>
                  </a:lnTo>
                  <a:lnTo>
                    <a:pt x="293489" y="339997"/>
                  </a:lnTo>
                  <a:lnTo>
                    <a:pt x="267816" y="420141"/>
                  </a:lnTo>
                  <a:lnTo>
                    <a:pt x="229790" y="334454"/>
                  </a:lnTo>
                  <a:lnTo>
                    <a:pt x="121890" y="415490"/>
                  </a:lnTo>
                  <a:lnTo>
                    <a:pt x="154706" y="323031"/>
                  </a:lnTo>
                  <a:lnTo>
                    <a:pt x="5990" y="352945"/>
                  </a:lnTo>
                  <a:lnTo>
                    <a:pt x="117313" y="270085"/>
                  </a:lnTo>
                  <a:lnTo>
                    <a:pt x="0" y="185625"/>
                  </a:lnTo>
                  <a:lnTo>
                    <a:pt x="133796" y="197197"/>
                  </a:lnTo>
                  <a:lnTo>
                    <a:pt x="10083" y="7478"/>
                  </a:lnTo>
                  <a:lnTo>
                    <a:pt x="208768" y="137666"/>
                  </a:lnTo>
                  <a:lnTo>
                    <a:pt x="224656" y="0"/>
                  </a:lnTo>
                  <a:close/>
                </a:path>
              </a:pathLst>
            </a:custGeom>
            <a:ln w="11162">
              <a:solidFill>
                <a:srgbClr val="F44236"/>
              </a:solidFill>
            </a:ln>
          </p:spPr>
          <p:txBody>
            <a:bodyPr wrap="square" lIns="0" tIns="0" rIns="0" bIns="0" rtlCol="0"/>
            <a:lstStyle/>
            <a:p/>
          </p:txBody>
        </p:sp>
        <p:pic>
          <p:nvPicPr>
            <p:cNvPr id="6" name="object 6"/>
            <p:cNvPicPr/>
            <p:nvPr/>
          </p:nvPicPr>
          <p:blipFill>
            <a:blip r:embed="rId3" cstate="print"/>
            <a:stretch>
              <a:fillRect/>
            </a:stretch>
          </p:blipFill>
          <p:spPr>
            <a:xfrm>
              <a:off x="7810500" y="1091393"/>
              <a:ext cx="253863" cy="246608"/>
            </a:xfrm>
            <a:prstGeom prst="rect">
              <a:avLst/>
            </a:prstGeom>
          </p:spPr>
        </p:pic>
        <p:sp>
          <p:nvSpPr>
            <p:cNvPr id="7" name="object 7"/>
            <p:cNvSpPr/>
            <p:nvPr/>
          </p:nvSpPr>
          <p:spPr>
            <a:xfrm>
              <a:off x="7810500" y="1091393"/>
              <a:ext cx="254000" cy="247015"/>
            </a:xfrm>
            <a:custGeom>
              <a:avLst/>
              <a:gdLst/>
              <a:ahLst/>
              <a:cxnLst/>
              <a:rect l="l" t="t" r="r" b="b"/>
              <a:pathLst>
                <a:path w="254000" h="247015">
                  <a:moveTo>
                    <a:pt x="136884" y="0"/>
                  </a:moveTo>
                  <a:lnTo>
                    <a:pt x="172380" y="91938"/>
                  </a:lnTo>
                  <a:lnTo>
                    <a:pt x="242627" y="12650"/>
                  </a:lnTo>
                  <a:lnTo>
                    <a:pt x="189830" y="123304"/>
                  </a:lnTo>
                  <a:lnTo>
                    <a:pt x="253863" y="104068"/>
                  </a:lnTo>
                  <a:lnTo>
                    <a:pt x="194518" y="163041"/>
                  </a:lnTo>
                  <a:lnTo>
                    <a:pt x="244226" y="179375"/>
                  </a:lnTo>
                  <a:lnTo>
                    <a:pt x="196601" y="186407"/>
                  </a:lnTo>
                  <a:lnTo>
                    <a:pt x="234515" y="240134"/>
                  </a:lnTo>
                  <a:lnTo>
                    <a:pt x="172901" y="200769"/>
                  </a:lnTo>
                  <a:lnTo>
                    <a:pt x="158725" y="246608"/>
                  </a:lnTo>
                  <a:lnTo>
                    <a:pt x="136884" y="194183"/>
                  </a:lnTo>
                  <a:lnTo>
                    <a:pt x="82376" y="235706"/>
                  </a:lnTo>
                  <a:lnTo>
                    <a:pt x="104775" y="184844"/>
                  </a:lnTo>
                  <a:lnTo>
                    <a:pt x="19198" y="203522"/>
                  </a:lnTo>
                  <a:lnTo>
                    <a:pt x="82264" y="165273"/>
                  </a:lnTo>
                  <a:lnTo>
                    <a:pt x="0" y="125722"/>
                  </a:lnTo>
                  <a:lnTo>
                    <a:pt x="91120" y="134205"/>
                  </a:lnTo>
                  <a:lnTo>
                    <a:pt x="16296" y="16817"/>
                  </a:lnTo>
                  <a:lnTo>
                    <a:pt x="131191" y="94505"/>
                  </a:lnTo>
                  <a:lnTo>
                    <a:pt x="136884" y="0"/>
                  </a:lnTo>
                  <a:close/>
                </a:path>
              </a:pathLst>
            </a:custGeom>
            <a:ln w="7441">
              <a:solidFill>
                <a:srgbClr val="FFEB3B"/>
              </a:solidFill>
            </a:ln>
          </p:spPr>
          <p:txBody>
            <a:bodyPr wrap="square" lIns="0" tIns="0" rIns="0" bIns="0" rtlCol="0"/>
            <a:lstStyle/>
            <a:p/>
          </p:txBody>
        </p:sp>
      </p:grpSp>
      <p:sp>
        <p:nvSpPr>
          <p:cNvPr id="8" name="object 8"/>
          <p:cNvSpPr txBox="1"/>
          <p:nvPr/>
        </p:nvSpPr>
        <p:spPr>
          <a:xfrm>
            <a:off x="7814766" y="892175"/>
            <a:ext cx="2344420" cy="1092200"/>
          </a:xfrm>
          <a:prstGeom prst="rect">
            <a:avLst/>
          </a:prstGeom>
        </p:spPr>
        <p:txBody>
          <a:bodyPr wrap="square" lIns="0" tIns="88900" rIns="0" bIns="0" rtlCol="0" vert="horz">
            <a:spAutoFit/>
          </a:bodyPr>
          <a:lstStyle/>
          <a:p>
            <a:pPr marL="473709">
              <a:lnSpc>
                <a:spcPct val="100000"/>
              </a:lnSpc>
              <a:spcBef>
                <a:spcPts val="700"/>
              </a:spcBef>
            </a:pPr>
            <a:r>
              <a:rPr dirty="0" sz="3000" spc="180">
                <a:solidFill>
                  <a:srgbClr val="FFFFFF"/>
                </a:solidFill>
                <a:latin typeface="Arial MT"/>
                <a:cs typeface="Arial MT"/>
              </a:rPr>
              <a:t>Crash</a:t>
            </a:r>
            <a:endParaRPr sz="3000">
              <a:latin typeface="Arial MT"/>
              <a:cs typeface="Arial MT"/>
            </a:endParaRPr>
          </a:p>
          <a:p>
            <a:pPr marL="12700">
              <a:lnSpc>
                <a:spcPct val="100000"/>
              </a:lnSpc>
              <a:spcBef>
                <a:spcPts val="600"/>
              </a:spcBef>
              <a:tabLst>
                <a:tab pos="1023619" algn="l"/>
              </a:tabLst>
            </a:pPr>
            <a:r>
              <a:rPr dirty="0" sz="3000" spc="225" b="1">
                <a:solidFill>
                  <a:srgbClr val="FF0000"/>
                </a:solidFill>
                <a:latin typeface="Arial"/>
                <a:cs typeface="Arial"/>
              </a:rPr>
              <a:t>ski</a:t>
            </a:r>
            <a:r>
              <a:rPr dirty="0" sz="3000" b="1">
                <a:solidFill>
                  <a:srgbClr val="FF0000"/>
                </a:solidFill>
                <a:latin typeface="Arial"/>
                <a:cs typeface="Arial"/>
              </a:rPr>
              <a:t>p	</a:t>
            </a:r>
            <a:r>
              <a:rPr dirty="0" sz="3000" spc="225">
                <a:solidFill>
                  <a:srgbClr val="FFFFFF"/>
                </a:solidFill>
                <a:latin typeface="Arial MT"/>
                <a:cs typeface="Arial MT"/>
              </a:rPr>
              <a:t>branc</a:t>
            </a:r>
            <a:r>
              <a:rPr dirty="0" sz="3000">
                <a:solidFill>
                  <a:srgbClr val="FFFFFF"/>
                </a:solidFill>
                <a:latin typeface="Arial MT"/>
                <a:cs typeface="Arial MT"/>
              </a:rPr>
              <a:t>h</a:t>
            </a:r>
            <a:endParaRPr sz="3000">
              <a:latin typeface="Arial MT"/>
              <a:cs typeface="Arial MT"/>
            </a:endParaRPr>
          </a:p>
        </p:txBody>
      </p:sp>
      <p:grpSp>
        <p:nvGrpSpPr>
          <p:cNvPr id="9" name="object 9"/>
          <p:cNvGrpSpPr/>
          <p:nvPr/>
        </p:nvGrpSpPr>
        <p:grpSpPr>
          <a:xfrm>
            <a:off x="7766967" y="3997114"/>
            <a:ext cx="315595" cy="445134"/>
            <a:chOff x="7766967" y="3997114"/>
            <a:chExt cx="315595" cy="445134"/>
          </a:xfrm>
        </p:grpSpPr>
        <p:pic>
          <p:nvPicPr>
            <p:cNvPr id="10" name="object 10"/>
            <p:cNvPicPr/>
            <p:nvPr/>
          </p:nvPicPr>
          <p:blipFill>
            <a:blip r:embed="rId4" cstate="print"/>
            <a:stretch>
              <a:fillRect/>
            </a:stretch>
          </p:blipFill>
          <p:spPr>
            <a:xfrm>
              <a:off x="7844514" y="4065463"/>
              <a:ext cx="152355" cy="126280"/>
            </a:xfrm>
            <a:prstGeom prst="rect">
              <a:avLst/>
            </a:prstGeom>
          </p:spPr>
        </p:pic>
        <p:pic>
          <p:nvPicPr>
            <p:cNvPr id="11" name="object 11"/>
            <p:cNvPicPr/>
            <p:nvPr/>
          </p:nvPicPr>
          <p:blipFill>
            <a:blip r:embed="rId5" cstate="print"/>
            <a:stretch>
              <a:fillRect/>
            </a:stretch>
          </p:blipFill>
          <p:spPr>
            <a:xfrm>
              <a:off x="7838903" y="4059845"/>
              <a:ext cx="163100" cy="137479"/>
            </a:xfrm>
            <a:prstGeom prst="rect">
              <a:avLst/>
            </a:prstGeom>
          </p:spPr>
        </p:pic>
        <p:pic>
          <p:nvPicPr>
            <p:cNvPr id="12" name="object 12"/>
            <p:cNvPicPr/>
            <p:nvPr/>
          </p:nvPicPr>
          <p:blipFill>
            <a:blip r:embed="rId6" cstate="print"/>
            <a:stretch>
              <a:fillRect/>
            </a:stretch>
          </p:blipFill>
          <p:spPr>
            <a:xfrm>
              <a:off x="7856380" y="4002695"/>
              <a:ext cx="220585" cy="310678"/>
            </a:xfrm>
            <a:prstGeom prst="rect">
              <a:avLst/>
            </a:prstGeom>
          </p:spPr>
        </p:pic>
        <p:sp>
          <p:nvSpPr>
            <p:cNvPr id="13" name="object 13"/>
            <p:cNvSpPr/>
            <p:nvPr/>
          </p:nvSpPr>
          <p:spPr>
            <a:xfrm>
              <a:off x="7850956" y="3997114"/>
              <a:ext cx="231775" cy="321945"/>
            </a:xfrm>
            <a:custGeom>
              <a:avLst/>
              <a:gdLst/>
              <a:ahLst/>
              <a:cxnLst/>
              <a:rect l="l" t="t" r="r" b="b"/>
              <a:pathLst>
                <a:path w="231775" h="321945">
                  <a:moveTo>
                    <a:pt x="194989" y="321840"/>
                  </a:moveTo>
                  <a:lnTo>
                    <a:pt x="166556" y="304702"/>
                  </a:lnTo>
                  <a:lnTo>
                    <a:pt x="150582" y="266997"/>
                  </a:lnTo>
                  <a:lnTo>
                    <a:pt x="143566" y="229292"/>
                  </a:lnTo>
                  <a:lnTo>
                    <a:pt x="142006" y="212154"/>
                  </a:lnTo>
                  <a:lnTo>
                    <a:pt x="124382" y="190364"/>
                  </a:lnTo>
                  <a:lnTo>
                    <a:pt x="109281" y="160239"/>
                  </a:lnTo>
                  <a:lnTo>
                    <a:pt x="98720" y="133529"/>
                  </a:lnTo>
                  <a:lnTo>
                    <a:pt x="94679" y="121890"/>
                  </a:lnTo>
                  <a:lnTo>
                    <a:pt x="71975" y="111350"/>
                  </a:lnTo>
                  <a:lnTo>
                    <a:pt x="27125" y="77615"/>
                  </a:lnTo>
                  <a:lnTo>
                    <a:pt x="2733" y="44798"/>
                  </a:lnTo>
                  <a:lnTo>
                    <a:pt x="0" y="24063"/>
                  </a:lnTo>
                  <a:lnTo>
                    <a:pt x="5886" y="7165"/>
                  </a:lnTo>
                  <a:lnTo>
                    <a:pt x="23055" y="0"/>
                  </a:lnTo>
                  <a:lnTo>
                    <a:pt x="31070" y="835"/>
                  </a:lnTo>
                  <a:lnTo>
                    <a:pt x="40487" y="3478"/>
                  </a:lnTo>
                  <a:lnTo>
                    <a:pt x="51383" y="8130"/>
                  </a:lnTo>
                  <a:lnTo>
                    <a:pt x="56882" y="11162"/>
                  </a:lnTo>
                  <a:lnTo>
                    <a:pt x="16395" y="11162"/>
                  </a:lnTo>
                  <a:lnTo>
                    <a:pt x="14163" y="14027"/>
                  </a:lnTo>
                  <a:lnTo>
                    <a:pt x="12860" y="16817"/>
                  </a:lnTo>
                  <a:lnTo>
                    <a:pt x="11032" y="25422"/>
                  </a:lnTo>
                  <a:lnTo>
                    <a:pt x="11907" y="35793"/>
                  </a:lnTo>
                  <a:lnTo>
                    <a:pt x="35431" y="70051"/>
                  </a:lnTo>
                  <a:lnTo>
                    <a:pt x="67135" y="95069"/>
                  </a:lnTo>
                  <a:lnTo>
                    <a:pt x="100743" y="112030"/>
                  </a:lnTo>
                  <a:lnTo>
                    <a:pt x="103050" y="113927"/>
                  </a:lnTo>
                  <a:lnTo>
                    <a:pt x="104948" y="117388"/>
                  </a:lnTo>
                  <a:lnTo>
                    <a:pt x="105469" y="118913"/>
                  </a:lnTo>
                  <a:lnTo>
                    <a:pt x="118074" y="152581"/>
                  </a:lnTo>
                  <a:lnTo>
                    <a:pt x="129965" y="177514"/>
                  </a:lnTo>
                  <a:lnTo>
                    <a:pt x="140425" y="194216"/>
                  </a:lnTo>
                  <a:lnTo>
                    <a:pt x="148741" y="203187"/>
                  </a:lnTo>
                  <a:lnTo>
                    <a:pt x="151382" y="205196"/>
                  </a:lnTo>
                  <a:lnTo>
                    <a:pt x="153019" y="208284"/>
                  </a:lnTo>
                  <a:lnTo>
                    <a:pt x="163958" y="272513"/>
                  </a:lnTo>
                  <a:lnTo>
                    <a:pt x="194059" y="310604"/>
                  </a:lnTo>
                  <a:lnTo>
                    <a:pt x="222104" y="310604"/>
                  </a:lnTo>
                  <a:lnTo>
                    <a:pt x="214113" y="314324"/>
                  </a:lnTo>
                  <a:lnTo>
                    <a:pt x="202235" y="319492"/>
                  </a:lnTo>
                  <a:lnTo>
                    <a:pt x="194989" y="321840"/>
                  </a:lnTo>
                  <a:close/>
                </a:path>
                <a:path w="231775" h="321945">
                  <a:moveTo>
                    <a:pt x="222104" y="310604"/>
                  </a:moveTo>
                  <a:lnTo>
                    <a:pt x="194059" y="310604"/>
                  </a:lnTo>
                  <a:lnTo>
                    <a:pt x="198122" y="309073"/>
                  </a:lnTo>
                  <a:lnTo>
                    <a:pt x="204272" y="306451"/>
                  </a:lnTo>
                  <a:lnTo>
                    <a:pt x="211733" y="303096"/>
                  </a:lnTo>
                  <a:lnTo>
                    <a:pt x="219732" y="299367"/>
                  </a:lnTo>
                  <a:lnTo>
                    <a:pt x="220511" y="280159"/>
                  </a:lnTo>
                  <a:lnTo>
                    <a:pt x="218597" y="250063"/>
                  </a:lnTo>
                  <a:lnTo>
                    <a:pt x="211130" y="212036"/>
                  </a:lnTo>
                  <a:lnTo>
                    <a:pt x="195249" y="169031"/>
                  </a:lnTo>
                  <a:lnTo>
                    <a:pt x="166906" y="119576"/>
                  </a:lnTo>
                  <a:lnTo>
                    <a:pt x="130825" y="80625"/>
                  </a:lnTo>
                  <a:lnTo>
                    <a:pt x="100418" y="56345"/>
                  </a:lnTo>
                  <a:lnTo>
                    <a:pt x="57658" y="24258"/>
                  </a:lnTo>
                  <a:lnTo>
                    <a:pt x="23055" y="11162"/>
                  </a:lnTo>
                  <a:lnTo>
                    <a:pt x="56882" y="11162"/>
                  </a:lnTo>
                  <a:lnTo>
                    <a:pt x="104808" y="45690"/>
                  </a:lnTo>
                  <a:lnTo>
                    <a:pt x="137232" y="71502"/>
                  </a:lnTo>
                  <a:lnTo>
                    <a:pt x="176350" y="113651"/>
                  </a:lnTo>
                  <a:lnTo>
                    <a:pt x="201195" y="156229"/>
                  </a:lnTo>
                  <a:lnTo>
                    <a:pt x="224352" y="218515"/>
                  </a:lnTo>
                  <a:lnTo>
                    <a:pt x="231196" y="263979"/>
                  </a:lnTo>
                  <a:lnTo>
                    <a:pt x="231294" y="295204"/>
                  </a:lnTo>
                  <a:lnTo>
                    <a:pt x="230112" y="306809"/>
                  </a:lnTo>
                  <a:lnTo>
                    <a:pt x="225210" y="309157"/>
                  </a:lnTo>
                  <a:lnTo>
                    <a:pt x="222104" y="310604"/>
                  </a:lnTo>
                  <a:close/>
                </a:path>
              </a:pathLst>
            </a:custGeom>
            <a:solidFill>
              <a:srgbClr val="ECA600"/>
            </a:solidFill>
          </p:spPr>
          <p:txBody>
            <a:bodyPr wrap="square" lIns="0" tIns="0" rIns="0" bIns="0" rtlCol="0"/>
            <a:lstStyle/>
            <a:p/>
          </p:txBody>
        </p:sp>
        <p:pic>
          <p:nvPicPr>
            <p:cNvPr id="14" name="object 14"/>
            <p:cNvPicPr/>
            <p:nvPr/>
          </p:nvPicPr>
          <p:blipFill>
            <a:blip r:embed="rId7" cstate="print"/>
            <a:stretch>
              <a:fillRect/>
            </a:stretch>
          </p:blipFill>
          <p:spPr>
            <a:xfrm>
              <a:off x="7771168" y="4147691"/>
              <a:ext cx="303575" cy="288800"/>
            </a:xfrm>
            <a:prstGeom prst="rect">
              <a:avLst/>
            </a:prstGeom>
          </p:spPr>
        </p:pic>
        <p:sp>
          <p:nvSpPr>
            <p:cNvPr id="15" name="object 15"/>
            <p:cNvSpPr/>
            <p:nvPr/>
          </p:nvSpPr>
          <p:spPr>
            <a:xfrm>
              <a:off x="7766967" y="4142147"/>
              <a:ext cx="313690" cy="300355"/>
            </a:xfrm>
            <a:custGeom>
              <a:avLst/>
              <a:gdLst/>
              <a:ahLst/>
              <a:cxnLst/>
              <a:rect l="l" t="t" r="r" b="b"/>
              <a:pathLst>
                <a:path w="313690" h="300354">
                  <a:moveTo>
                    <a:pt x="48098" y="113386"/>
                  </a:moveTo>
                  <a:lnTo>
                    <a:pt x="7745" y="90947"/>
                  </a:lnTo>
                  <a:lnTo>
                    <a:pt x="6869" y="79265"/>
                  </a:lnTo>
                  <a:lnTo>
                    <a:pt x="12139" y="67882"/>
                  </a:lnTo>
                  <a:lnTo>
                    <a:pt x="79678" y="18737"/>
                  </a:lnTo>
                  <a:lnTo>
                    <a:pt x="125885" y="921"/>
                  </a:lnTo>
                  <a:lnTo>
                    <a:pt x="137033" y="0"/>
                  </a:lnTo>
                  <a:lnTo>
                    <a:pt x="140419" y="0"/>
                  </a:lnTo>
                  <a:lnTo>
                    <a:pt x="143358" y="334"/>
                  </a:lnTo>
                  <a:lnTo>
                    <a:pt x="176603" y="11162"/>
                  </a:lnTo>
                  <a:lnTo>
                    <a:pt x="137033" y="11162"/>
                  </a:lnTo>
                  <a:lnTo>
                    <a:pt x="127756" y="11942"/>
                  </a:lnTo>
                  <a:lnTo>
                    <a:pt x="86799" y="27244"/>
                  </a:lnTo>
                  <a:lnTo>
                    <a:pt x="28426" y="67791"/>
                  </a:lnTo>
                  <a:lnTo>
                    <a:pt x="28254" y="67882"/>
                  </a:lnTo>
                  <a:lnTo>
                    <a:pt x="21914" y="71883"/>
                  </a:lnTo>
                  <a:lnTo>
                    <a:pt x="17636" y="78097"/>
                  </a:lnTo>
                  <a:lnTo>
                    <a:pt x="17521" y="83498"/>
                  </a:lnTo>
                  <a:lnTo>
                    <a:pt x="17412" y="86729"/>
                  </a:lnTo>
                  <a:lnTo>
                    <a:pt x="52238" y="102542"/>
                  </a:lnTo>
                  <a:lnTo>
                    <a:pt x="86626" y="102542"/>
                  </a:lnTo>
                  <a:lnTo>
                    <a:pt x="74897" y="108979"/>
                  </a:lnTo>
                  <a:lnTo>
                    <a:pt x="74508" y="109139"/>
                  </a:lnTo>
                  <a:lnTo>
                    <a:pt x="60574" y="113146"/>
                  </a:lnTo>
                  <a:lnTo>
                    <a:pt x="48098" y="113386"/>
                  </a:lnTo>
                  <a:close/>
                </a:path>
                <a:path w="313690" h="300354">
                  <a:moveTo>
                    <a:pt x="282703" y="110986"/>
                  </a:moveTo>
                  <a:lnTo>
                    <a:pt x="278978" y="106672"/>
                  </a:lnTo>
                  <a:lnTo>
                    <a:pt x="278420" y="106151"/>
                  </a:lnTo>
                  <a:lnTo>
                    <a:pt x="277936" y="105519"/>
                  </a:lnTo>
                  <a:lnTo>
                    <a:pt x="249728" y="64186"/>
                  </a:lnTo>
                  <a:lnTo>
                    <a:pt x="222163" y="37690"/>
                  </a:lnTo>
                  <a:lnTo>
                    <a:pt x="142130" y="11682"/>
                  </a:lnTo>
                  <a:lnTo>
                    <a:pt x="141684" y="11571"/>
                  </a:lnTo>
                  <a:lnTo>
                    <a:pt x="140270" y="11162"/>
                  </a:lnTo>
                  <a:lnTo>
                    <a:pt x="176603" y="11162"/>
                  </a:lnTo>
                  <a:lnTo>
                    <a:pt x="225697" y="27123"/>
                  </a:lnTo>
                  <a:lnTo>
                    <a:pt x="242125" y="38436"/>
                  </a:lnTo>
                  <a:lnTo>
                    <a:pt x="253132" y="51151"/>
                  </a:lnTo>
                  <a:lnTo>
                    <a:pt x="257258" y="57922"/>
                  </a:lnTo>
                  <a:lnTo>
                    <a:pt x="269923" y="84503"/>
                  </a:lnTo>
                  <a:lnTo>
                    <a:pt x="281774" y="109139"/>
                  </a:lnTo>
                  <a:lnTo>
                    <a:pt x="282703" y="110986"/>
                  </a:lnTo>
                  <a:close/>
                </a:path>
                <a:path w="313690" h="300354">
                  <a:moveTo>
                    <a:pt x="86626" y="102542"/>
                  </a:moveTo>
                  <a:lnTo>
                    <a:pt x="58191" y="102542"/>
                  </a:lnTo>
                  <a:lnTo>
                    <a:pt x="64234" y="101233"/>
                  </a:lnTo>
                  <a:lnTo>
                    <a:pt x="70581" y="98598"/>
                  </a:lnTo>
                  <a:lnTo>
                    <a:pt x="76651" y="95620"/>
                  </a:lnTo>
                  <a:lnTo>
                    <a:pt x="82497" y="91989"/>
                  </a:lnTo>
                  <a:lnTo>
                    <a:pt x="88245" y="87877"/>
                  </a:lnTo>
                  <a:lnTo>
                    <a:pt x="94070" y="83418"/>
                  </a:lnTo>
                  <a:lnTo>
                    <a:pt x="100248" y="78721"/>
                  </a:lnTo>
                  <a:lnTo>
                    <a:pt x="134726" y="62954"/>
                  </a:lnTo>
                  <a:lnTo>
                    <a:pt x="142651" y="62954"/>
                  </a:lnTo>
                  <a:lnTo>
                    <a:pt x="157665" y="64555"/>
                  </a:lnTo>
                  <a:lnTo>
                    <a:pt x="171454" y="69177"/>
                  </a:lnTo>
                  <a:lnTo>
                    <a:pt x="179605" y="74190"/>
                  </a:lnTo>
                  <a:lnTo>
                    <a:pt x="136028" y="74190"/>
                  </a:lnTo>
                  <a:lnTo>
                    <a:pt x="129740" y="75307"/>
                  </a:lnTo>
                  <a:lnTo>
                    <a:pt x="124531" y="77316"/>
                  </a:lnTo>
                  <a:lnTo>
                    <a:pt x="112381" y="83880"/>
                  </a:lnTo>
                  <a:lnTo>
                    <a:pt x="88345" y="101599"/>
                  </a:lnTo>
                  <a:lnTo>
                    <a:pt x="86626" y="102542"/>
                  </a:lnTo>
                  <a:close/>
                </a:path>
                <a:path w="313690" h="300354">
                  <a:moveTo>
                    <a:pt x="168882" y="198239"/>
                  </a:moveTo>
                  <a:lnTo>
                    <a:pt x="140233" y="198239"/>
                  </a:lnTo>
                  <a:lnTo>
                    <a:pt x="147042" y="196936"/>
                  </a:lnTo>
                  <a:lnTo>
                    <a:pt x="154293" y="193887"/>
                  </a:lnTo>
                  <a:lnTo>
                    <a:pt x="182928" y="171707"/>
                  </a:lnTo>
                  <a:lnTo>
                    <a:pt x="194141" y="142642"/>
                  </a:lnTo>
                  <a:lnTo>
                    <a:pt x="192901" y="114010"/>
                  </a:lnTo>
                  <a:lnTo>
                    <a:pt x="184137" y="93129"/>
                  </a:lnTo>
                  <a:lnTo>
                    <a:pt x="183813" y="92842"/>
                  </a:lnTo>
                  <a:lnTo>
                    <a:pt x="175473" y="84503"/>
                  </a:lnTo>
                  <a:lnTo>
                    <a:pt x="172429" y="82765"/>
                  </a:lnTo>
                  <a:lnTo>
                    <a:pt x="171067" y="81560"/>
                  </a:lnTo>
                  <a:lnTo>
                    <a:pt x="168828" y="80709"/>
                  </a:lnTo>
                  <a:lnTo>
                    <a:pt x="165175" y="78623"/>
                  </a:lnTo>
                  <a:lnTo>
                    <a:pt x="156442" y="76000"/>
                  </a:lnTo>
                  <a:lnTo>
                    <a:pt x="155204" y="75530"/>
                  </a:lnTo>
                  <a:lnTo>
                    <a:pt x="154771" y="75499"/>
                  </a:lnTo>
                  <a:lnTo>
                    <a:pt x="153978" y="75261"/>
                  </a:lnTo>
                  <a:lnTo>
                    <a:pt x="142651" y="74190"/>
                  </a:lnTo>
                  <a:lnTo>
                    <a:pt x="183436" y="76547"/>
                  </a:lnTo>
                  <a:lnTo>
                    <a:pt x="204601" y="115820"/>
                  </a:lnTo>
                  <a:lnTo>
                    <a:pt x="205932" y="134766"/>
                  </a:lnTo>
                  <a:lnTo>
                    <a:pt x="203001" y="154595"/>
                  </a:lnTo>
                  <a:lnTo>
                    <a:pt x="198284" y="167356"/>
                  </a:lnTo>
                  <a:lnTo>
                    <a:pt x="189988" y="180807"/>
                  </a:lnTo>
                  <a:lnTo>
                    <a:pt x="177101" y="193533"/>
                  </a:lnTo>
                  <a:lnTo>
                    <a:pt x="168882" y="198239"/>
                  </a:lnTo>
                  <a:close/>
                </a:path>
                <a:path w="313690" h="300354">
                  <a:moveTo>
                    <a:pt x="110429" y="299925"/>
                  </a:moveTo>
                  <a:lnTo>
                    <a:pt x="74004" y="283703"/>
                  </a:lnTo>
                  <a:lnTo>
                    <a:pt x="37713" y="252875"/>
                  </a:lnTo>
                  <a:lnTo>
                    <a:pt x="11333" y="213277"/>
                  </a:lnTo>
                  <a:lnTo>
                    <a:pt x="1001" y="170359"/>
                  </a:lnTo>
                  <a:lnTo>
                    <a:pt x="0" y="162483"/>
                  </a:lnTo>
                  <a:lnTo>
                    <a:pt x="442" y="147044"/>
                  </a:lnTo>
                  <a:lnTo>
                    <a:pt x="35304" y="116589"/>
                  </a:lnTo>
                  <a:lnTo>
                    <a:pt x="39862" y="117379"/>
                  </a:lnTo>
                  <a:lnTo>
                    <a:pt x="47960" y="120006"/>
                  </a:lnTo>
                  <a:lnTo>
                    <a:pt x="52248" y="122261"/>
                  </a:lnTo>
                  <a:lnTo>
                    <a:pt x="58738" y="127285"/>
                  </a:lnTo>
                  <a:lnTo>
                    <a:pt x="30472" y="127285"/>
                  </a:lnTo>
                  <a:lnTo>
                    <a:pt x="27942" y="127694"/>
                  </a:lnTo>
                  <a:lnTo>
                    <a:pt x="25412" y="128550"/>
                  </a:lnTo>
                  <a:lnTo>
                    <a:pt x="17364" y="133009"/>
                  </a:lnTo>
                  <a:lnTo>
                    <a:pt x="12152" y="140117"/>
                  </a:lnTo>
                  <a:lnTo>
                    <a:pt x="9794" y="149840"/>
                  </a:lnTo>
                  <a:lnTo>
                    <a:pt x="10306" y="162259"/>
                  </a:lnTo>
                  <a:lnTo>
                    <a:pt x="21373" y="208945"/>
                  </a:lnTo>
                  <a:lnTo>
                    <a:pt x="45730" y="245140"/>
                  </a:lnTo>
                  <a:lnTo>
                    <a:pt x="74869" y="270464"/>
                  </a:lnTo>
                  <a:lnTo>
                    <a:pt x="80776" y="274811"/>
                  </a:lnTo>
                  <a:lnTo>
                    <a:pt x="81446" y="275406"/>
                  </a:lnTo>
                  <a:lnTo>
                    <a:pt x="86932" y="278879"/>
                  </a:lnTo>
                  <a:lnTo>
                    <a:pt x="95342" y="283294"/>
                  </a:lnTo>
                  <a:lnTo>
                    <a:pt x="104059" y="287095"/>
                  </a:lnTo>
                  <a:lnTo>
                    <a:pt x="110467" y="288726"/>
                  </a:lnTo>
                  <a:lnTo>
                    <a:pt x="229881" y="288726"/>
                  </a:lnTo>
                  <a:lnTo>
                    <a:pt x="215016" y="295336"/>
                  </a:lnTo>
                  <a:lnTo>
                    <a:pt x="183356" y="299814"/>
                  </a:lnTo>
                  <a:lnTo>
                    <a:pt x="110429" y="299925"/>
                  </a:lnTo>
                  <a:close/>
                </a:path>
                <a:path w="313690" h="300354">
                  <a:moveTo>
                    <a:pt x="142019" y="209326"/>
                  </a:moveTo>
                  <a:lnTo>
                    <a:pt x="133907" y="209326"/>
                  </a:lnTo>
                  <a:lnTo>
                    <a:pt x="103174" y="200496"/>
                  </a:lnTo>
                  <a:lnTo>
                    <a:pt x="80669" y="180486"/>
                  </a:lnTo>
                  <a:lnTo>
                    <a:pt x="66291" y="159018"/>
                  </a:lnTo>
                  <a:lnTo>
                    <a:pt x="59940" y="145814"/>
                  </a:lnTo>
                  <a:lnTo>
                    <a:pt x="55244" y="139089"/>
                  </a:lnTo>
                  <a:lnTo>
                    <a:pt x="49052" y="133145"/>
                  </a:lnTo>
                  <a:lnTo>
                    <a:pt x="41570" y="128903"/>
                  </a:lnTo>
                  <a:lnTo>
                    <a:pt x="33002" y="127285"/>
                  </a:lnTo>
                  <a:lnTo>
                    <a:pt x="58738" y="127285"/>
                  </a:lnTo>
                  <a:lnTo>
                    <a:pt x="74155" y="149987"/>
                  </a:lnTo>
                  <a:lnTo>
                    <a:pt x="74845" y="151102"/>
                  </a:lnTo>
                  <a:lnTo>
                    <a:pt x="75526" y="152546"/>
                  </a:lnTo>
                  <a:lnTo>
                    <a:pt x="77759" y="155820"/>
                  </a:lnTo>
                  <a:lnTo>
                    <a:pt x="86301" y="169645"/>
                  </a:lnTo>
                  <a:lnTo>
                    <a:pt x="88995" y="172294"/>
                  </a:lnTo>
                  <a:lnTo>
                    <a:pt x="91594" y="176105"/>
                  </a:lnTo>
                  <a:lnTo>
                    <a:pt x="96531" y="179707"/>
                  </a:lnTo>
                  <a:lnTo>
                    <a:pt x="106288" y="189303"/>
                  </a:lnTo>
                  <a:lnTo>
                    <a:pt x="112396" y="191279"/>
                  </a:lnTo>
                  <a:lnTo>
                    <a:pt x="117972" y="195346"/>
                  </a:lnTo>
                  <a:lnTo>
                    <a:pt x="124968" y="195346"/>
                  </a:lnTo>
                  <a:lnTo>
                    <a:pt x="133907" y="198239"/>
                  </a:lnTo>
                  <a:lnTo>
                    <a:pt x="168882" y="198239"/>
                  </a:lnTo>
                  <a:lnTo>
                    <a:pt x="158613" y="204117"/>
                  </a:lnTo>
                  <a:lnTo>
                    <a:pt x="150353" y="207578"/>
                  </a:lnTo>
                  <a:lnTo>
                    <a:pt x="142019" y="209326"/>
                  </a:lnTo>
                  <a:close/>
                </a:path>
                <a:path w="313690" h="300354">
                  <a:moveTo>
                    <a:pt x="229881" y="288726"/>
                  </a:moveTo>
                  <a:lnTo>
                    <a:pt x="110467" y="288726"/>
                  </a:lnTo>
                  <a:lnTo>
                    <a:pt x="183318" y="288614"/>
                  </a:lnTo>
                  <a:lnTo>
                    <a:pt x="211853" y="284611"/>
                  </a:lnTo>
                  <a:lnTo>
                    <a:pt x="258333" y="255704"/>
                  </a:lnTo>
                  <a:lnTo>
                    <a:pt x="286348" y="202838"/>
                  </a:lnTo>
                  <a:lnTo>
                    <a:pt x="302307" y="159729"/>
                  </a:lnTo>
                  <a:lnTo>
                    <a:pt x="302074" y="153694"/>
                  </a:lnTo>
                  <a:lnTo>
                    <a:pt x="312706" y="152842"/>
                  </a:lnTo>
                  <a:lnTo>
                    <a:pt x="313075" y="159729"/>
                  </a:lnTo>
                  <a:lnTo>
                    <a:pt x="313128" y="162483"/>
                  </a:lnTo>
                  <a:lnTo>
                    <a:pt x="309029" y="175863"/>
                  </a:lnTo>
                  <a:lnTo>
                    <a:pt x="293205" y="215214"/>
                  </a:lnTo>
                  <a:lnTo>
                    <a:pt x="266784" y="263010"/>
                  </a:lnTo>
                  <a:lnTo>
                    <a:pt x="243394" y="282717"/>
                  </a:lnTo>
                  <a:lnTo>
                    <a:pt x="229881" y="288726"/>
                  </a:lnTo>
                  <a:close/>
                </a:path>
                <a:path w="313690" h="300354">
                  <a:moveTo>
                    <a:pt x="124968" y="195346"/>
                  </a:moveTo>
                  <a:lnTo>
                    <a:pt x="117972" y="195346"/>
                  </a:lnTo>
                  <a:lnTo>
                    <a:pt x="124195" y="195096"/>
                  </a:lnTo>
                  <a:lnTo>
                    <a:pt x="124968" y="195346"/>
                  </a:lnTo>
                  <a:close/>
                </a:path>
              </a:pathLst>
            </a:custGeom>
            <a:solidFill>
              <a:srgbClr val="ECA600"/>
            </a:solidFill>
          </p:spPr>
          <p:txBody>
            <a:bodyPr wrap="square" lIns="0" tIns="0" rIns="0" bIns="0" rtlCol="0"/>
            <a:lstStyle/>
            <a:p/>
          </p:txBody>
        </p:sp>
      </p:grpSp>
      <p:sp>
        <p:nvSpPr>
          <p:cNvPr id="16" name="object 16"/>
          <p:cNvSpPr txBox="1"/>
          <p:nvPr/>
        </p:nvSpPr>
        <p:spPr>
          <a:xfrm>
            <a:off x="7814617" y="3911599"/>
            <a:ext cx="2344420" cy="1092200"/>
          </a:xfrm>
          <a:prstGeom prst="rect">
            <a:avLst/>
          </a:prstGeom>
        </p:spPr>
        <p:txBody>
          <a:bodyPr wrap="square" lIns="0" tIns="88900" rIns="0" bIns="0" rtlCol="0" vert="horz">
            <a:spAutoFit/>
          </a:bodyPr>
          <a:lstStyle/>
          <a:p>
            <a:pPr marL="481330">
              <a:lnSpc>
                <a:spcPct val="100000"/>
              </a:lnSpc>
              <a:spcBef>
                <a:spcPts val="700"/>
              </a:spcBef>
              <a:tabLst>
                <a:tab pos="1160145" algn="l"/>
              </a:tabLst>
            </a:pPr>
            <a:r>
              <a:rPr dirty="0" sz="3000" spc="110">
                <a:solidFill>
                  <a:srgbClr val="FFFFFF"/>
                </a:solidFill>
                <a:latin typeface="Arial MT"/>
                <a:cs typeface="Arial MT"/>
              </a:rPr>
              <a:t>No	</a:t>
            </a:r>
            <a:r>
              <a:rPr dirty="0" sz="3000" spc="180">
                <a:solidFill>
                  <a:srgbClr val="FFFFFF"/>
                </a:solidFill>
                <a:latin typeface="Arial MT"/>
                <a:cs typeface="Arial MT"/>
              </a:rPr>
              <a:t>crash</a:t>
            </a:r>
            <a:endParaRPr sz="3000">
              <a:latin typeface="Arial MT"/>
              <a:cs typeface="Arial MT"/>
            </a:endParaRPr>
          </a:p>
          <a:p>
            <a:pPr marL="12700">
              <a:lnSpc>
                <a:spcPct val="100000"/>
              </a:lnSpc>
              <a:spcBef>
                <a:spcPts val="600"/>
              </a:spcBef>
              <a:tabLst>
                <a:tab pos="1023619" algn="l"/>
              </a:tabLst>
            </a:pPr>
            <a:r>
              <a:rPr dirty="0" sz="3000" spc="225" b="1">
                <a:solidFill>
                  <a:srgbClr val="33DB04"/>
                </a:solidFill>
                <a:latin typeface="Arial"/>
                <a:cs typeface="Arial"/>
              </a:rPr>
              <a:t>tak</a:t>
            </a:r>
            <a:r>
              <a:rPr dirty="0" sz="3000" b="1">
                <a:solidFill>
                  <a:srgbClr val="33DB04"/>
                </a:solidFill>
                <a:latin typeface="Arial"/>
                <a:cs typeface="Arial"/>
              </a:rPr>
              <a:t>e	</a:t>
            </a:r>
            <a:r>
              <a:rPr dirty="0" sz="3000" spc="225">
                <a:solidFill>
                  <a:srgbClr val="FFFFFF"/>
                </a:solidFill>
                <a:latin typeface="Arial MT"/>
                <a:cs typeface="Arial MT"/>
              </a:rPr>
              <a:t>branc</a:t>
            </a:r>
            <a:r>
              <a:rPr dirty="0" sz="3000">
                <a:solidFill>
                  <a:srgbClr val="FFFFFF"/>
                </a:solidFill>
                <a:latin typeface="Arial MT"/>
                <a:cs typeface="Arial MT"/>
              </a:rPr>
              <a:t>h</a:t>
            </a:r>
            <a:endParaRPr sz="3000">
              <a:latin typeface="Arial MT"/>
              <a:cs typeface="Arial MT"/>
            </a:endParaRPr>
          </a:p>
        </p:txBody>
      </p:sp>
      <p:grpSp>
        <p:nvGrpSpPr>
          <p:cNvPr id="17" name="object 17"/>
          <p:cNvGrpSpPr/>
          <p:nvPr/>
        </p:nvGrpSpPr>
        <p:grpSpPr>
          <a:xfrm>
            <a:off x="0" y="0"/>
            <a:ext cx="12192000" cy="857250"/>
            <a:chOff x="0" y="0"/>
            <a:chExt cx="12192000" cy="857250"/>
          </a:xfrm>
        </p:grpSpPr>
        <p:sp>
          <p:nvSpPr>
            <p:cNvPr id="18" name="object 18"/>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9" name="object 19"/>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20" name="object 20"/>
          <p:cNvSpPr txBox="1">
            <a:spLocks noGrp="1"/>
          </p:cNvSpPr>
          <p:nvPr>
            <p:ph type="title"/>
          </p:nvPr>
        </p:nvSpPr>
        <p:spPr>
          <a:xfrm>
            <a:off x="368299" y="6350"/>
            <a:ext cx="9504045" cy="756920"/>
          </a:xfrm>
          <a:prstGeom prst="rect"/>
        </p:spPr>
        <p:txBody>
          <a:bodyPr wrap="square" lIns="0" tIns="12700" rIns="0" bIns="0" rtlCol="0" vert="horz">
            <a:spAutoFit/>
          </a:bodyPr>
          <a:lstStyle/>
          <a:p>
            <a:pPr marL="12700">
              <a:lnSpc>
                <a:spcPct val="100000"/>
              </a:lnSpc>
              <a:spcBef>
                <a:spcPts val="100"/>
              </a:spcBef>
            </a:pPr>
            <a:r>
              <a:rPr dirty="0" spc="55"/>
              <a:t>Root</a:t>
            </a:r>
            <a:r>
              <a:rPr dirty="0" spc="130"/>
              <a:t> </a:t>
            </a:r>
            <a:r>
              <a:rPr dirty="0" spc="60"/>
              <a:t>Cause</a:t>
            </a:r>
            <a:r>
              <a:rPr dirty="0" spc="135"/>
              <a:t> </a:t>
            </a:r>
            <a:r>
              <a:rPr dirty="0" spc="65"/>
              <a:t>Analysis</a:t>
            </a:r>
            <a:r>
              <a:rPr dirty="0" spc="130"/>
              <a:t> </a:t>
            </a:r>
            <a:r>
              <a:rPr dirty="0" spc="55"/>
              <a:t>with</a:t>
            </a:r>
            <a:r>
              <a:rPr dirty="0" spc="135"/>
              <a:t> </a:t>
            </a:r>
            <a:r>
              <a:rPr dirty="0" spc="-15"/>
              <a:t>Tenet</a:t>
            </a:r>
          </a:p>
        </p:txBody>
      </p:sp>
      <p:grpSp>
        <p:nvGrpSpPr>
          <p:cNvPr id="21" name="object 21"/>
          <p:cNvGrpSpPr/>
          <p:nvPr/>
        </p:nvGrpSpPr>
        <p:grpSpPr>
          <a:xfrm>
            <a:off x="91082" y="6053732"/>
            <a:ext cx="11815445" cy="518795"/>
            <a:chOff x="91082" y="6053732"/>
            <a:chExt cx="11815445" cy="518795"/>
          </a:xfrm>
        </p:grpSpPr>
        <p:pic>
          <p:nvPicPr>
            <p:cNvPr id="22" name="object 22"/>
            <p:cNvPicPr/>
            <p:nvPr/>
          </p:nvPicPr>
          <p:blipFill>
            <a:blip r:embed="rId8" cstate="print"/>
            <a:stretch>
              <a:fillRect/>
            </a:stretch>
          </p:blipFill>
          <p:spPr>
            <a:xfrm>
              <a:off x="91082" y="6053732"/>
              <a:ext cx="446484" cy="446484"/>
            </a:xfrm>
            <a:prstGeom prst="rect">
              <a:avLst/>
            </a:prstGeom>
          </p:spPr>
        </p:pic>
        <p:sp>
          <p:nvSpPr>
            <p:cNvPr id="23" name="object 23"/>
            <p:cNvSpPr/>
            <p:nvPr/>
          </p:nvSpPr>
          <p:spPr>
            <a:xfrm>
              <a:off x="91071" y="6053734"/>
              <a:ext cx="447040" cy="447040"/>
            </a:xfrm>
            <a:custGeom>
              <a:avLst/>
              <a:gdLst/>
              <a:ahLst/>
              <a:cxnLst/>
              <a:rect l="l" t="t" r="r" b="b"/>
              <a:pathLst>
                <a:path w="447040" h="447039">
                  <a:moveTo>
                    <a:pt x="390677" y="215874"/>
                  </a:moveTo>
                  <a:lnTo>
                    <a:pt x="387553" y="208851"/>
                  </a:lnTo>
                  <a:lnTo>
                    <a:pt x="382079" y="203936"/>
                  </a:lnTo>
                  <a:lnTo>
                    <a:pt x="379501" y="201358"/>
                  </a:lnTo>
                  <a:lnTo>
                    <a:pt x="379501" y="223240"/>
                  </a:lnTo>
                  <a:lnTo>
                    <a:pt x="378231" y="229285"/>
                  </a:lnTo>
                  <a:lnTo>
                    <a:pt x="374421" y="234442"/>
                  </a:lnTo>
                  <a:lnTo>
                    <a:pt x="285127" y="323710"/>
                  </a:lnTo>
                  <a:lnTo>
                    <a:pt x="282181" y="326275"/>
                  </a:lnTo>
                  <a:lnTo>
                    <a:pt x="278765" y="327431"/>
                  </a:lnTo>
                  <a:lnTo>
                    <a:pt x="267741" y="327431"/>
                  </a:lnTo>
                  <a:lnTo>
                    <a:pt x="260451" y="321398"/>
                  </a:lnTo>
                  <a:lnTo>
                    <a:pt x="260451" y="256362"/>
                  </a:lnTo>
                  <a:lnTo>
                    <a:pt x="257111" y="253009"/>
                  </a:lnTo>
                  <a:lnTo>
                    <a:pt x="73634" y="253009"/>
                  </a:lnTo>
                  <a:lnTo>
                    <a:pt x="66979" y="246354"/>
                  </a:lnTo>
                  <a:lnTo>
                    <a:pt x="66979" y="200139"/>
                  </a:lnTo>
                  <a:lnTo>
                    <a:pt x="73634" y="193484"/>
                  </a:lnTo>
                  <a:lnTo>
                    <a:pt x="257111" y="193484"/>
                  </a:lnTo>
                  <a:lnTo>
                    <a:pt x="260451" y="190131"/>
                  </a:lnTo>
                  <a:lnTo>
                    <a:pt x="260451" y="125095"/>
                  </a:lnTo>
                  <a:lnTo>
                    <a:pt x="267741" y="119062"/>
                  </a:lnTo>
                  <a:lnTo>
                    <a:pt x="275412" y="119062"/>
                  </a:lnTo>
                  <a:lnTo>
                    <a:pt x="278765" y="119062"/>
                  </a:lnTo>
                  <a:lnTo>
                    <a:pt x="374421" y="212051"/>
                  </a:lnTo>
                  <a:lnTo>
                    <a:pt x="379501" y="223240"/>
                  </a:lnTo>
                  <a:lnTo>
                    <a:pt x="379501" y="201358"/>
                  </a:lnTo>
                  <a:lnTo>
                    <a:pt x="297218" y="119062"/>
                  </a:lnTo>
                  <a:lnTo>
                    <a:pt x="292531" y="114376"/>
                  </a:lnTo>
                  <a:lnTo>
                    <a:pt x="287731" y="110210"/>
                  </a:lnTo>
                  <a:lnTo>
                    <a:pt x="281660" y="107899"/>
                  </a:lnTo>
                  <a:lnTo>
                    <a:pt x="275412" y="107899"/>
                  </a:lnTo>
                  <a:lnTo>
                    <a:pt x="265252" y="109956"/>
                  </a:lnTo>
                  <a:lnTo>
                    <a:pt x="256946" y="115544"/>
                  </a:lnTo>
                  <a:lnTo>
                    <a:pt x="251345" y="123837"/>
                  </a:lnTo>
                  <a:lnTo>
                    <a:pt x="249288" y="133985"/>
                  </a:lnTo>
                  <a:lnTo>
                    <a:pt x="249288" y="182321"/>
                  </a:lnTo>
                  <a:lnTo>
                    <a:pt x="81864" y="182321"/>
                  </a:lnTo>
                  <a:lnTo>
                    <a:pt x="71729" y="184365"/>
                  </a:lnTo>
                  <a:lnTo>
                    <a:pt x="63449" y="189953"/>
                  </a:lnTo>
                  <a:lnTo>
                    <a:pt x="57861" y="198234"/>
                  </a:lnTo>
                  <a:lnTo>
                    <a:pt x="55816" y="208368"/>
                  </a:lnTo>
                  <a:lnTo>
                    <a:pt x="55816" y="238125"/>
                  </a:lnTo>
                  <a:lnTo>
                    <a:pt x="57861" y="248259"/>
                  </a:lnTo>
                  <a:lnTo>
                    <a:pt x="63449" y="256540"/>
                  </a:lnTo>
                  <a:lnTo>
                    <a:pt x="71729" y="262128"/>
                  </a:lnTo>
                  <a:lnTo>
                    <a:pt x="81864" y="264172"/>
                  </a:lnTo>
                  <a:lnTo>
                    <a:pt x="249288" y="264172"/>
                  </a:lnTo>
                  <a:lnTo>
                    <a:pt x="249288" y="312508"/>
                  </a:lnTo>
                  <a:lnTo>
                    <a:pt x="251345" y="322643"/>
                  </a:lnTo>
                  <a:lnTo>
                    <a:pt x="256946" y="330936"/>
                  </a:lnTo>
                  <a:lnTo>
                    <a:pt x="265252" y="336537"/>
                  </a:lnTo>
                  <a:lnTo>
                    <a:pt x="275412" y="338594"/>
                  </a:lnTo>
                  <a:lnTo>
                    <a:pt x="281660" y="338594"/>
                  </a:lnTo>
                  <a:lnTo>
                    <a:pt x="287693" y="336283"/>
                  </a:lnTo>
                  <a:lnTo>
                    <a:pt x="292493" y="332117"/>
                  </a:lnTo>
                  <a:lnTo>
                    <a:pt x="297180" y="327431"/>
                  </a:lnTo>
                  <a:lnTo>
                    <a:pt x="382079" y="242557"/>
                  </a:lnTo>
                  <a:lnTo>
                    <a:pt x="387553" y="237604"/>
                  </a:lnTo>
                  <a:lnTo>
                    <a:pt x="390677" y="230619"/>
                  </a:lnTo>
                  <a:lnTo>
                    <a:pt x="390677" y="215874"/>
                  </a:lnTo>
                  <a:close/>
                </a:path>
                <a:path w="447040" h="447039">
                  <a:moveTo>
                    <a:pt x="446493" y="29768"/>
                  </a:moveTo>
                  <a:lnTo>
                    <a:pt x="444157" y="18186"/>
                  </a:lnTo>
                  <a:lnTo>
                    <a:pt x="439420" y="11163"/>
                  </a:lnTo>
                  <a:lnTo>
                    <a:pt x="437769" y="8724"/>
                  </a:lnTo>
                  <a:lnTo>
                    <a:pt x="435330" y="7086"/>
                  </a:lnTo>
                  <a:lnTo>
                    <a:pt x="435330" y="29768"/>
                  </a:lnTo>
                  <a:lnTo>
                    <a:pt x="435330" y="416725"/>
                  </a:lnTo>
                  <a:lnTo>
                    <a:pt x="433870" y="423964"/>
                  </a:lnTo>
                  <a:lnTo>
                    <a:pt x="429882" y="429882"/>
                  </a:lnTo>
                  <a:lnTo>
                    <a:pt x="423964" y="433870"/>
                  </a:lnTo>
                  <a:lnTo>
                    <a:pt x="416725" y="435330"/>
                  </a:lnTo>
                  <a:lnTo>
                    <a:pt x="29768" y="435330"/>
                  </a:lnTo>
                  <a:lnTo>
                    <a:pt x="22529" y="433870"/>
                  </a:lnTo>
                  <a:lnTo>
                    <a:pt x="16611" y="429882"/>
                  </a:lnTo>
                  <a:lnTo>
                    <a:pt x="12623" y="423964"/>
                  </a:lnTo>
                  <a:lnTo>
                    <a:pt x="11163" y="416725"/>
                  </a:lnTo>
                  <a:lnTo>
                    <a:pt x="11163" y="29768"/>
                  </a:lnTo>
                  <a:lnTo>
                    <a:pt x="12623" y="22529"/>
                  </a:lnTo>
                  <a:lnTo>
                    <a:pt x="16611" y="16611"/>
                  </a:lnTo>
                  <a:lnTo>
                    <a:pt x="22529" y="12623"/>
                  </a:lnTo>
                  <a:lnTo>
                    <a:pt x="29768" y="11163"/>
                  </a:lnTo>
                  <a:lnTo>
                    <a:pt x="416725" y="11163"/>
                  </a:lnTo>
                  <a:lnTo>
                    <a:pt x="423964" y="12623"/>
                  </a:lnTo>
                  <a:lnTo>
                    <a:pt x="429882" y="16611"/>
                  </a:lnTo>
                  <a:lnTo>
                    <a:pt x="433870" y="22529"/>
                  </a:lnTo>
                  <a:lnTo>
                    <a:pt x="435330" y="29768"/>
                  </a:lnTo>
                  <a:lnTo>
                    <a:pt x="435330" y="7086"/>
                  </a:lnTo>
                  <a:lnTo>
                    <a:pt x="428307" y="2336"/>
                  </a:lnTo>
                  <a:lnTo>
                    <a:pt x="416725" y="0"/>
                  </a:lnTo>
                  <a:lnTo>
                    <a:pt x="29768" y="0"/>
                  </a:lnTo>
                  <a:lnTo>
                    <a:pt x="18186" y="2336"/>
                  </a:lnTo>
                  <a:lnTo>
                    <a:pt x="8724" y="8724"/>
                  </a:lnTo>
                  <a:lnTo>
                    <a:pt x="2336" y="18186"/>
                  </a:lnTo>
                  <a:lnTo>
                    <a:pt x="0" y="29768"/>
                  </a:lnTo>
                  <a:lnTo>
                    <a:pt x="0" y="416725"/>
                  </a:lnTo>
                  <a:lnTo>
                    <a:pt x="2336" y="428307"/>
                  </a:lnTo>
                  <a:lnTo>
                    <a:pt x="8724" y="437769"/>
                  </a:lnTo>
                  <a:lnTo>
                    <a:pt x="18186" y="444144"/>
                  </a:lnTo>
                  <a:lnTo>
                    <a:pt x="29768" y="446493"/>
                  </a:lnTo>
                  <a:lnTo>
                    <a:pt x="416725" y="446493"/>
                  </a:lnTo>
                  <a:lnTo>
                    <a:pt x="446493" y="416725"/>
                  </a:lnTo>
                  <a:lnTo>
                    <a:pt x="446493" y="29768"/>
                  </a:lnTo>
                  <a:close/>
                </a:path>
              </a:pathLst>
            </a:custGeom>
            <a:solidFill>
              <a:srgbClr val="414141">
                <a:alpha val="19999"/>
              </a:srgbClr>
            </a:solidFill>
          </p:spPr>
          <p:txBody>
            <a:bodyPr wrap="square" lIns="0" tIns="0" rIns="0" bIns="0" rtlCol="0"/>
            <a:lstStyle/>
            <a:p/>
          </p:txBody>
        </p:sp>
        <p:sp>
          <p:nvSpPr>
            <p:cNvPr id="24" name="object 24"/>
            <p:cNvSpPr/>
            <p:nvPr/>
          </p:nvSpPr>
          <p:spPr>
            <a:xfrm>
              <a:off x="158055" y="6172902"/>
              <a:ext cx="313055" cy="208279"/>
            </a:xfrm>
            <a:custGeom>
              <a:avLst/>
              <a:gdLst/>
              <a:ahLst/>
              <a:cxnLst/>
              <a:rect l="l" t="t" r="r" b="b"/>
              <a:pathLst>
                <a:path w="313055" h="208279">
                  <a:moveTo>
                    <a:pt x="210240" y="208144"/>
                  </a:moveTo>
                  <a:lnTo>
                    <a:pt x="202210" y="206898"/>
                  </a:lnTo>
                  <a:lnTo>
                    <a:pt x="195981" y="201669"/>
                  </a:lnTo>
                  <a:lnTo>
                    <a:pt x="193476" y="193331"/>
                  </a:lnTo>
                  <a:lnTo>
                    <a:pt x="193476" y="137186"/>
                  </a:lnTo>
                  <a:lnTo>
                    <a:pt x="190127" y="133837"/>
                  </a:lnTo>
                  <a:lnTo>
                    <a:pt x="6660" y="133837"/>
                  </a:lnTo>
                  <a:lnTo>
                    <a:pt x="0" y="127177"/>
                  </a:lnTo>
                  <a:lnTo>
                    <a:pt x="0" y="80966"/>
                  </a:lnTo>
                  <a:lnTo>
                    <a:pt x="6660" y="74306"/>
                  </a:lnTo>
                  <a:lnTo>
                    <a:pt x="190127" y="74306"/>
                  </a:lnTo>
                  <a:lnTo>
                    <a:pt x="193476" y="70957"/>
                  </a:lnTo>
                  <a:lnTo>
                    <a:pt x="193476" y="14812"/>
                  </a:lnTo>
                  <a:lnTo>
                    <a:pt x="195981" y="6475"/>
                  </a:lnTo>
                  <a:lnTo>
                    <a:pt x="202210" y="1245"/>
                  </a:lnTo>
                  <a:lnTo>
                    <a:pt x="210240" y="0"/>
                  </a:lnTo>
                  <a:lnTo>
                    <a:pt x="218144" y="3613"/>
                  </a:lnTo>
                  <a:lnTo>
                    <a:pt x="307441" y="92872"/>
                  </a:lnTo>
                  <a:lnTo>
                    <a:pt x="311250" y="98036"/>
                  </a:lnTo>
                  <a:lnTo>
                    <a:pt x="312520" y="104072"/>
                  </a:lnTo>
                  <a:lnTo>
                    <a:pt x="311250" y="110107"/>
                  </a:lnTo>
                  <a:lnTo>
                    <a:pt x="307441" y="115271"/>
                  </a:lnTo>
                  <a:lnTo>
                    <a:pt x="218144" y="204531"/>
                  </a:lnTo>
                  <a:lnTo>
                    <a:pt x="210240" y="208144"/>
                  </a:lnTo>
                  <a:close/>
                </a:path>
              </a:pathLst>
            </a:custGeom>
            <a:solidFill>
              <a:srgbClr val="FAFAFA"/>
            </a:solidFill>
          </p:spPr>
          <p:txBody>
            <a:bodyPr wrap="square" lIns="0" tIns="0" rIns="0" bIns="0" rtlCol="0"/>
            <a:lstStyle/>
            <a:p/>
          </p:txBody>
        </p:sp>
        <p:sp>
          <p:nvSpPr>
            <p:cNvPr id="25" name="object 25"/>
            <p:cNvSpPr/>
            <p:nvPr/>
          </p:nvSpPr>
          <p:spPr>
            <a:xfrm>
              <a:off x="11372837" y="6162674"/>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130302" y="94869"/>
                  </a:lnTo>
                  <a:lnTo>
                    <a:pt x="130302"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sp>
        <p:nvSpPr>
          <p:cNvPr id="26" name="object 26"/>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45</a:t>
            </a:fld>
            <a:r>
              <a:rPr dirty="0" spc="-280"/>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3"/>
            <a:ext cx="12192000" cy="6858000"/>
            <a:chOff x="0" y="23"/>
            <a:chExt cx="12192000" cy="6858000"/>
          </a:xfrm>
        </p:grpSpPr>
        <p:pic>
          <p:nvPicPr>
            <p:cNvPr id="3" name="object 3"/>
            <p:cNvPicPr/>
            <p:nvPr/>
          </p:nvPicPr>
          <p:blipFill>
            <a:blip r:embed="rId2" cstate="print"/>
            <a:stretch>
              <a:fillRect/>
            </a:stretch>
          </p:blipFill>
          <p:spPr>
            <a:xfrm>
              <a:off x="0" y="23"/>
              <a:ext cx="12191999" cy="6857999"/>
            </a:xfrm>
            <a:prstGeom prst="rect">
              <a:avLst/>
            </a:prstGeom>
          </p:spPr>
        </p:pic>
        <p:sp>
          <p:nvSpPr>
            <p:cNvPr id="4" name="object 4"/>
            <p:cNvSpPr/>
            <p:nvPr/>
          </p:nvSpPr>
          <p:spPr>
            <a:xfrm>
              <a:off x="7706506" y="955611"/>
              <a:ext cx="421640" cy="420370"/>
            </a:xfrm>
            <a:custGeom>
              <a:avLst/>
              <a:gdLst/>
              <a:ahLst/>
              <a:cxnLst/>
              <a:rect l="l" t="t" r="r" b="b"/>
              <a:pathLst>
                <a:path w="421640" h="420369">
                  <a:moveTo>
                    <a:pt x="267816" y="420141"/>
                  </a:moveTo>
                  <a:lnTo>
                    <a:pt x="229790" y="334454"/>
                  </a:lnTo>
                  <a:lnTo>
                    <a:pt x="121890" y="415490"/>
                  </a:lnTo>
                  <a:lnTo>
                    <a:pt x="154706" y="323031"/>
                  </a:lnTo>
                  <a:lnTo>
                    <a:pt x="5990" y="352945"/>
                  </a:lnTo>
                  <a:lnTo>
                    <a:pt x="117313" y="270085"/>
                  </a:lnTo>
                  <a:lnTo>
                    <a:pt x="0" y="185625"/>
                  </a:lnTo>
                  <a:lnTo>
                    <a:pt x="133796" y="197197"/>
                  </a:lnTo>
                  <a:lnTo>
                    <a:pt x="10083" y="7478"/>
                  </a:lnTo>
                  <a:lnTo>
                    <a:pt x="208768" y="137666"/>
                  </a:lnTo>
                  <a:lnTo>
                    <a:pt x="224656" y="0"/>
                  </a:lnTo>
                  <a:lnTo>
                    <a:pt x="283591" y="123378"/>
                  </a:lnTo>
                  <a:lnTo>
                    <a:pt x="415044" y="4762"/>
                  </a:lnTo>
                  <a:lnTo>
                    <a:pt x="347848" y="174575"/>
                  </a:lnTo>
                  <a:lnTo>
                    <a:pt x="421034" y="154818"/>
                  </a:lnTo>
                  <a:lnTo>
                    <a:pt x="351643" y="253454"/>
                  </a:lnTo>
                  <a:lnTo>
                    <a:pt x="415007" y="275294"/>
                  </a:lnTo>
                  <a:lnTo>
                    <a:pt x="350266" y="306065"/>
                  </a:lnTo>
                  <a:lnTo>
                    <a:pt x="413258" y="414077"/>
                  </a:lnTo>
                  <a:lnTo>
                    <a:pt x="293489" y="339997"/>
                  </a:lnTo>
                  <a:lnTo>
                    <a:pt x="267816" y="420141"/>
                  </a:lnTo>
                  <a:close/>
                </a:path>
              </a:pathLst>
            </a:custGeom>
            <a:solidFill>
              <a:srgbClr val="FFA000"/>
            </a:solidFill>
          </p:spPr>
          <p:txBody>
            <a:bodyPr wrap="square" lIns="0" tIns="0" rIns="0" bIns="0" rtlCol="0"/>
            <a:lstStyle/>
            <a:p/>
          </p:txBody>
        </p:sp>
        <p:sp>
          <p:nvSpPr>
            <p:cNvPr id="5" name="object 5"/>
            <p:cNvSpPr/>
            <p:nvPr/>
          </p:nvSpPr>
          <p:spPr>
            <a:xfrm>
              <a:off x="7706506" y="955611"/>
              <a:ext cx="421640" cy="420370"/>
            </a:xfrm>
            <a:custGeom>
              <a:avLst/>
              <a:gdLst/>
              <a:ahLst/>
              <a:cxnLst/>
              <a:rect l="l" t="t" r="r" b="b"/>
              <a:pathLst>
                <a:path w="421640" h="420369">
                  <a:moveTo>
                    <a:pt x="224656" y="0"/>
                  </a:moveTo>
                  <a:lnTo>
                    <a:pt x="283591" y="123378"/>
                  </a:lnTo>
                  <a:lnTo>
                    <a:pt x="415044" y="4762"/>
                  </a:lnTo>
                  <a:lnTo>
                    <a:pt x="347848" y="174575"/>
                  </a:lnTo>
                  <a:lnTo>
                    <a:pt x="421034" y="154818"/>
                  </a:lnTo>
                  <a:lnTo>
                    <a:pt x="351643" y="253454"/>
                  </a:lnTo>
                  <a:lnTo>
                    <a:pt x="415007" y="275294"/>
                  </a:lnTo>
                  <a:lnTo>
                    <a:pt x="350266" y="306065"/>
                  </a:lnTo>
                  <a:lnTo>
                    <a:pt x="413258" y="414077"/>
                  </a:lnTo>
                  <a:lnTo>
                    <a:pt x="293489" y="339997"/>
                  </a:lnTo>
                  <a:lnTo>
                    <a:pt x="267816" y="420141"/>
                  </a:lnTo>
                  <a:lnTo>
                    <a:pt x="229790" y="334454"/>
                  </a:lnTo>
                  <a:lnTo>
                    <a:pt x="121890" y="415490"/>
                  </a:lnTo>
                  <a:lnTo>
                    <a:pt x="154706" y="323031"/>
                  </a:lnTo>
                  <a:lnTo>
                    <a:pt x="5990" y="352945"/>
                  </a:lnTo>
                  <a:lnTo>
                    <a:pt x="117313" y="270085"/>
                  </a:lnTo>
                  <a:lnTo>
                    <a:pt x="0" y="185625"/>
                  </a:lnTo>
                  <a:lnTo>
                    <a:pt x="133796" y="197197"/>
                  </a:lnTo>
                  <a:lnTo>
                    <a:pt x="10083" y="7478"/>
                  </a:lnTo>
                  <a:lnTo>
                    <a:pt x="208768" y="137666"/>
                  </a:lnTo>
                  <a:lnTo>
                    <a:pt x="224656" y="0"/>
                  </a:lnTo>
                  <a:close/>
                </a:path>
              </a:pathLst>
            </a:custGeom>
            <a:ln w="11162">
              <a:solidFill>
                <a:srgbClr val="F44236"/>
              </a:solidFill>
            </a:ln>
          </p:spPr>
          <p:txBody>
            <a:bodyPr wrap="square" lIns="0" tIns="0" rIns="0" bIns="0" rtlCol="0"/>
            <a:lstStyle/>
            <a:p/>
          </p:txBody>
        </p:sp>
        <p:pic>
          <p:nvPicPr>
            <p:cNvPr id="6" name="object 6"/>
            <p:cNvPicPr/>
            <p:nvPr/>
          </p:nvPicPr>
          <p:blipFill>
            <a:blip r:embed="rId3" cstate="print"/>
            <a:stretch>
              <a:fillRect/>
            </a:stretch>
          </p:blipFill>
          <p:spPr>
            <a:xfrm>
              <a:off x="7810500" y="1053317"/>
              <a:ext cx="253863" cy="246608"/>
            </a:xfrm>
            <a:prstGeom prst="rect">
              <a:avLst/>
            </a:prstGeom>
          </p:spPr>
        </p:pic>
        <p:sp>
          <p:nvSpPr>
            <p:cNvPr id="7" name="object 7"/>
            <p:cNvSpPr/>
            <p:nvPr/>
          </p:nvSpPr>
          <p:spPr>
            <a:xfrm>
              <a:off x="7810500" y="1053317"/>
              <a:ext cx="254000" cy="247015"/>
            </a:xfrm>
            <a:custGeom>
              <a:avLst/>
              <a:gdLst/>
              <a:ahLst/>
              <a:cxnLst/>
              <a:rect l="l" t="t" r="r" b="b"/>
              <a:pathLst>
                <a:path w="254000" h="247015">
                  <a:moveTo>
                    <a:pt x="136884" y="0"/>
                  </a:moveTo>
                  <a:lnTo>
                    <a:pt x="172380" y="91938"/>
                  </a:lnTo>
                  <a:lnTo>
                    <a:pt x="242627" y="12650"/>
                  </a:lnTo>
                  <a:lnTo>
                    <a:pt x="189830" y="123304"/>
                  </a:lnTo>
                  <a:lnTo>
                    <a:pt x="253863" y="104068"/>
                  </a:lnTo>
                  <a:lnTo>
                    <a:pt x="194518" y="163041"/>
                  </a:lnTo>
                  <a:lnTo>
                    <a:pt x="244226" y="179375"/>
                  </a:lnTo>
                  <a:lnTo>
                    <a:pt x="196601" y="186407"/>
                  </a:lnTo>
                  <a:lnTo>
                    <a:pt x="234515" y="240134"/>
                  </a:lnTo>
                  <a:lnTo>
                    <a:pt x="172901" y="200769"/>
                  </a:lnTo>
                  <a:lnTo>
                    <a:pt x="158725" y="246608"/>
                  </a:lnTo>
                  <a:lnTo>
                    <a:pt x="136884" y="194183"/>
                  </a:lnTo>
                  <a:lnTo>
                    <a:pt x="82376" y="235706"/>
                  </a:lnTo>
                  <a:lnTo>
                    <a:pt x="104775" y="184844"/>
                  </a:lnTo>
                  <a:lnTo>
                    <a:pt x="19198" y="203522"/>
                  </a:lnTo>
                  <a:lnTo>
                    <a:pt x="82264" y="165273"/>
                  </a:lnTo>
                  <a:lnTo>
                    <a:pt x="0" y="125722"/>
                  </a:lnTo>
                  <a:lnTo>
                    <a:pt x="91120" y="134205"/>
                  </a:lnTo>
                  <a:lnTo>
                    <a:pt x="16296" y="16817"/>
                  </a:lnTo>
                  <a:lnTo>
                    <a:pt x="131191" y="94505"/>
                  </a:lnTo>
                  <a:lnTo>
                    <a:pt x="136884" y="0"/>
                  </a:lnTo>
                  <a:close/>
                </a:path>
              </a:pathLst>
            </a:custGeom>
            <a:ln w="7441">
              <a:solidFill>
                <a:srgbClr val="FFEB3B"/>
              </a:solidFill>
            </a:ln>
          </p:spPr>
          <p:txBody>
            <a:bodyPr wrap="square" lIns="0" tIns="0" rIns="0" bIns="0" rtlCol="0"/>
            <a:lstStyle/>
            <a:p/>
          </p:txBody>
        </p:sp>
      </p:grpSp>
      <p:sp>
        <p:nvSpPr>
          <p:cNvPr id="8" name="object 8"/>
          <p:cNvSpPr txBox="1"/>
          <p:nvPr/>
        </p:nvSpPr>
        <p:spPr>
          <a:xfrm>
            <a:off x="8276021" y="930298"/>
            <a:ext cx="1156335" cy="482600"/>
          </a:xfrm>
          <a:prstGeom prst="rect">
            <a:avLst/>
          </a:prstGeom>
        </p:spPr>
        <p:txBody>
          <a:bodyPr wrap="square" lIns="0" tIns="12700" rIns="0" bIns="0" rtlCol="0" vert="horz">
            <a:spAutoFit/>
          </a:bodyPr>
          <a:lstStyle/>
          <a:p>
            <a:pPr marL="12700">
              <a:lnSpc>
                <a:spcPct val="100000"/>
              </a:lnSpc>
              <a:spcBef>
                <a:spcPts val="100"/>
              </a:spcBef>
            </a:pPr>
            <a:r>
              <a:rPr dirty="0" sz="3000" spc="225">
                <a:solidFill>
                  <a:srgbClr val="FFFFFF"/>
                </a:solidFill>
                <a:latin typeface="Arial MT"/>
                <a:cs typeface="Arial MT"/>
              </a:rPr>
              <a:t>Cras</a:t>
            </a:r>
            <a:r>
              <a:rPr dirty="0" sz="3000">
                <a:solidFill>
                  <a:srgbClr val="FFFFFF"/>
                </a:solidFill>
                <a:latin typeface="Arial MT"/>
                <a:cs typeface="Arial MT"/>
              </a:rPr>
              <a:t>h</a:t>
            </a:r>
            <a:endParaRPr sz="3000">
              <a:latin typeface="Arial MT"/>
              <a:cs typeface="Arial MT"/>
            </a:endParaRPr>
          </a:p>
        </p:txBody>
      </p:sp>
      <p:sp>
        <p:nvSpPr>
          <p:cNvPr id="9" name="object 9"/>
          <p:cNvSpPr txBox="1"/>
          <p:nvPr/>
        </p:nvSpPr>
        <p:spPr>
          <a:xfrm>
            <a:off x="7734299" y="1466873"/>
            <a:ext cx="838200" cy="581025"/>
          </a:xfrm>
          <a:prstGeom prst="rect">
            <a:avLst/>
          </a:prstGeom>
          <a:solidFill>
            <a:srgbClr val="373737"/>
          </a:solidFill>
        </p:spPr>
        <p:txBody>
          <a:bodyPr wrap="square" lIns="0" tIns="9525" rIns="0" bIns="0" rtlCol="0" vert="horz">
            <a:spAutoFit/>
          </a:bodyPr>
          <a:lstStyle/>
          <a:p>
            <a:pPr marL="73025">
              <a:lnSpc>
                <a:spcPct val="100000"/>
              </a:lnSpc>
              <a:spcBef>
                <a:spcPts val="75"/>
              </a:spcBef>
            </a:pPr>
            <a:r>
              <a:rPr dirty="0" sz="3000">
                <a:solidFill>
                  <a:srgbClr val="FFFFFF"/>
                </a:solidFill>
                <a:latin typeface="Courier New"/>
                <a:cs typeface="Courier New"/>
              </a:rPr>
              <a:t>edx</a:t>
            </a:r>
            <a:endParaRPr sz="3000">
              <a:latin typeface="Courier New"/>
              <a:cs typeface="Courier New"/>
            </a:endParaRPr>
          </a:p>
        </p:txBody>
      </p:sp>
      <p:sp>
        <p:nvSpPr>
          <p:cNvPr id="10" name="object 10"/>
          <p:cNvSpPr txBox="1"/>
          <p:nvPr/>
        </p:nvSpPr>
        <p:spPr>
          <a:xfrm>
            <a:off x="8767712" y="1463698"/>
            <a:ext cx="1563370" cy="482600"/>
          </a:xfrm>
          <a:prstGeom prst="rect">
            <a:avLst/>
          </a:prstGeom>
        </p:spPr>
        <p:txBody>
          <a:bodyPr wrap="square" lIns="0" tIns="12700" rIns="0" bIns="0" rtlCol="0" vert="horz">
            <a:spAutoFit/>
          </a:bodyPr>
          <a:lstStyle/>
          <a:p>
            <a:pPr marL="12700">
              <a:lnSpc>
                <a:spcPct val="100000"/>
              </a:lnSpc>
              <a:spcBef>
                <a:spcPts val="100"/>
              </a:spcBef>
              <a:tabLst>
                <a:tab pos="397510" algn="l"/>
              </a:tabLst>
            </a:pPr>
            <a:r>
              <a:rPr dirty="0" sz="3000" b="1">
                <a:solidFill>
                  <a:srgbClr val="33DB04"/>
                </a:solidFill>
                <a:latin typeface="Arial"/>
                <a:cs typeface="Arial"/>
              </a:rPr>
              <a:t>&gt;	</a:t>
            </a:r>
            <a:r>
              <a:rPr dirty="0" sz="3000" spc="225">
                <a:solidFill>
                  <a:srgbClr val="FFFFFF"/>
                </a:solidFill>
                <a:latin typeface="Arial MT"/>
                <a:cs typeface="Arial MT"/>
              </a:rPr>
              <a:t>0x80</a:t>
            </a:r>
            <a:r>
              <a:rPr dirty="0" sz="3000">
                <a:solidFill>
                  <a:srgbClr val="FFFFFF"/>
                </a:solidFill>
                <a:latin typeface="Arial MT"/>
                <a:cs typeface="Arial MT"/>
              </a:rPr>
              <a:t>0</a:t>
            </a:r>
            <a:endParaRPr sz="3000">
              <a:latin typeface="Arial MT"/>
              <a:cs typeface="Arial MT"/>
            </a:endParaRPr>
          </a:p>
        </p:txBody>
      </p:sp>
      <p:grpSp>
        <p:nvGrpSpPr>
          <p:cNvPr id="11" name="object 11"/>
          <p:cNvGrpSpPr/>
          <p:nvPr/>
        </p:nvGrpSpPr>
        <p:grpSpPr>
          <a:xfrm>
            <a:off x="0" y="23"/>
            <a:ext cx="12192000" cy="4442460"/>
            <a:chOff x="0" y="23"/>
            <a:chExt cx="12192000" cy="4442460"/>
          </a:xfrm>
        </p:grpSpPr>
        <p:pic>
          <p:nvPicPr>
            <p:cNvPr id="12" name="object 12"/>
            <p:cNvPicPr/>
            <p:nvPr/>
          </p:nvPicPr>
          <p:blipFill>
            <a:blip r:embed="rId4" cstate="print"/>
            <a:stretch>
              <a:fillRect/>
            </a:stretch>
          </p:blipFill>
          <p:spPr>
            <a:xfrm>
              <a:off x="7844514" y="4065487"/>
              <a:ext cx="152355" cy="126280"/>
            </a:xfrm>
            <a:prstGeom prst="rect">
              <a:avLst/>
            </a:prstGeom>
          </p:spPr>
        </p:pic>
        <p:pic>
          <p:nvPicPr>
            <p:cNvPr id="13" name="object 13"/>
            <p:cNvPicPr/>
            <p:nvPr/>
          </p:nvPicPr>
          <p:blipFill>
            <a:blip r:embed="rId5" cstate="print"/>
            <a:stretch>
              <a:fillRect/>
            </a:stretch>
          </p:blipFill>
          <p:spPr>
            <a:xfrm>
              <a:off x="7838903" y="4059869"/>
              <a:ext cx="163100" cy="137479"/>
            </a:xfrm>
            <a:prstGeom prst="rect">
              <a:avLst/>
            </a:prstGeom>
          </p:spPr>
        </p:pic>
        <p:pic>
          <p:nvPicPr>
            <p:cNvPr id="14" name="object 14"/>
            <p:cNvPicPr/>
            <p:nvPr/>
          </p:nvPicPr>
          <p:blipFill>
            <a:blip r:embed="rId6" cstate="print"/>
            <a:stretch>
              <a:fillRect/>
            </a:stretch>
          </p:blipFill>
          <p:spPr>
            <a:xfrm>
              <a:off x="7856380" y="4002719"/>
              <a:ext cx="220585" cy="310678"/>
            </a:xfrm>
            <a:prstGeom prst="rect">
              <a:avLst/>
            </a:prstGeom>
          </p:spPr>
        </p:pic>
        <p:sp>
          <p:nvSpPr>
            <p:cNvPr id="15" name="object 15"/>
            <p:cNvSpPr/>
            <p:nvPr/>
          </p:nvSpPr>
          <p:spPr>
            <a:xfrm>
              <a:off x="7850956" y="3997137"/>
              <a:ext cx="231775" cy="321945"/>
            </a:xfrm>
            <a:custGeom>
              <a:avLst/>
              <a:gdLst/>
              <a:ahLst/>
              <a:cxnLst/>
              <a:rect l="l" t="t" r="r" b="b"/>
              <a:pathLst>
                <a:path w="231775" h="321945">
                  <a:moveTo>
                    <a:pt x="194989" y="321840"/>
                  </a:moveTo>
                  <a:lnTo>
                    <a:pt x="166556" y="304702"/>
                  </a:lnTo>
                  <a:lnTo>
                    <a:pt x="150582" y="266997"/>
                  </a:lnTo>
                  <a:lnTo>
                    <a:pt x="143566" y="229292"/>
                  </a:lnTo>
                  <a:lnTo>
                    <a:pt x="142006" y="212154"/>
                  </a:lnTo>
                  <a:lnTo>
                    <a:pt x="124382" y="190364"/>
                  </a:lnTo>
                  <a:lnTo>
                    <a:pt x="109281" y="160239"/>
                  </a:lnTo>
                  <a:lnTo>
                    <a:pt x="98720" y="133529"/>
                  </a:lnTo>
                  <a:lnTo>
                    <a:pt x="94679" y="121890"/>
                  </a:lnTo>
                  <a:lnTo>
                    <a:pt x="71975" y="111350"/>
                  </a:lnTo>
                  <a:lnTo>
                    <a:pt x="27125" y="77615"/>
                  </a:lnTo>
                  <a:lnTo>
                    <a:pt x="2733" y="44798"/>
                  </a:lnTo>
                  <a:lnTo>
                    <a:pt x="0" y="24063"/>
                  </a:lnTo>
                  <a:lnTo>
                    <a:pt x="5886" y="7165"/>
                  </a:lnTo>
                  <a:lnTo>
                    <a:pt x="23055" y="0"/>
                  </a:lnTo>
                  <a:lnTo>
                    <a:pt x="31070" y="835"/>
                  </a:lnTo>
                  <a:lnTo>
                    <a:pt x="40487" y="3478"/>
                  </a:lnTo>
                  <a:lnTo>
                    <a:pt x="51383" y="8130"/>
                  </a:lnTo>
                  <a:lnTo>
                    <a:pt x="56882" y="11162"/>
                  </a:lnTo>
                  <a:lnTo>
                    <a:pt x="16395" y="11162"/>
                  </a:lnTo>
                  <a:lnTo>
                    <a:pt x="14163" y="14027"/>
                  </a:lnTo>
                  <a:lnTo>
                    <a:pt x="12860" y="16817"/>
                  </a:lnTo>
                  <a:lnTo>
                    <a:pt x="11032" y="25422"/>
                  </a:lnTo>
                  <a:lnTo>
                    <a:pt x="11907" y="35793"/>
                  </a:lnTo>
                  <a:lnTo>
                    <a:pt x="35431" y="70051"/>
                  </a:lnTo>
                  <a:lnTo>
                    <a:pt x="67135" y="95069"/>
                  </a:lnTo>
                  <a:lnTo>
                    <a:pt x="100743" y="112030"/>
                  </a:lnTo>
                  <a:lnTo>
                    <a:pt x="103050" y="113927"/>
                  </a:lnTo>
                  <a:lnTo>
                    <a:pt x="104948" y="117388"/>
                  </a:lnTo>
                  <a:lnTo>
                    <a:pt x="105469" y="118913"/>
                  </a:lnTo>
                  <a:lnTo>
                    <a:pt x="118074" y="152581"/>
                  </a:lnTo>
                  <a:lnTo>
                    <a:pt x="129965" y="177514"/>
                  </a:lnTo>
                  <a:lnTo>
                    <a:pt x="140425" y="194216"/>
                  </a:lnTo>
                  <a:lnTo>
                    <a:pt x="148741" y="203187"/>
                  </a:lnTo>
                  <a:lnTo>
                    <a:pt x="151382" y="205196"/>
                  </a:lnTo>
                  <a:lnTo>
                    <a:pt x="153019" y="208284"/>
                  </a:lnTo>
                  <a:lnTo>
                    <a:pt x="163958" y="272513"/>
                  </a:lnTo>
                  <a:lnTo>
                    <a:pt x="194059" y="310604"/>
                  </a:lnTo>
                  <a:lnTo>
                    <a:pt x="222104" y="310604"/>
                  </a:lnTo>
                  <a:lnTo>
                    <a:pt x="214113" y="314324"/>
                  </a:lnTo>
                  <a:lnTo>
                    <a:pt x="202235" y="319492"/>
                  </a:lnTo>
                  <a:lnTo>
                    <a:pt x="194989" y="321840"/>
                  </a:lnTo>
                  <a:close/>
                </a:path>
                <a:path w="231775" h="321945">
                  <a:moveTo>
                    <a:pt x="222104" y="310604"/>
                  </a:moveTo>
                  <a:lnTo>
                    <a:pt x="194059" y="310604"/>
                  </a:lnTo>
                  <a:lnTo>
                    <a:pt x="198122" y="309073"/>
                  </a:lnTo>
                  <a:lnTo>
                    <a:pt x="204272" y="306451"/>
                  </a:lnTo>
                  <a:lnTo>
                    <a:pt x="211733" y="303096"/>
                  </a:lnTo>
                  <a:lnTo>
                    <a:pt x="219732" y="299367"/>
                  </a:lnTo>
                  <a:lnTo>
                    <a:pt x="220511" y="280159"/>
                  </a:lnTo>
                  <a:lnTo>
                    <a:pt x="218597" y="250063"/>
                  </a:lnTo>
                  <a:lnTo>
                    <a:pt x="211130" y="212036"/>
                  </a:lnTo>
                  <a:lnTo>
                    <a:pt x="195249" y="169031"/>
                  </a:lnTo>
                  <a:lnTo>
                    <a:pt x="166906" y="119576"/>
                  </a:lnTo>
                  <a:lnTo>
                    <a:pt x="130825" y="80625"/>
                  </a:lnTo>
                  <a:lnTo>
                    <a:pt x="100418" y="56345"/>
                  </a:lnTo>
                  <a:lnTo>
                    <a:pt x="57658" y="24258"/>
                  </a:lnTo>
                  <a:lnTo>
                    <a:pt x="23055" y="11162"/>
                  </a:lnTo>
                  <a:lnTo>
                    <a:pt x="56882" y="11162"/>
                  </a:lnTo>
                  <a:lnTo>
                    <a:pt x="104808" y="45690"/>
                  </a:lnTo>
                  <a:lnTo>
                    <a:pt x="137232" y="71502"/>
                  </a:lnTo>
                  <a:lnTo>
                    <a:pt x="176350" y="113651"/>
                  </a:lnTo>
                  <a:lnTo>
                    <a:pt x="201195" y="156229"/>
                  </a:lnTo>
                  <a:lnTo>
                    <a:pt x="224352" y="218515"/>
                  </a:lnTo>
                  <a:lnTo>
                    <a:pt x="231196" y="263979"/>
                  </a:lnTo>
                  <a:lnTo>
                    <a:pt x="231294" y="295204"/>
                  </a:lnTo>
                  <a:lnTo>
                    <a:pt x="230112" y="306809"/>
                  </a:lnTo>
                  <a:lnTo>
                    <a:pt x="225210" y="309157"/>
                  </a:lnTo>
                  <a:lnTo>
                    <a:pt x="222104" y="310604"/>
                  </a:lnTo>
                  <a:close/>
                </a:path>
              </a:pathLst>
            </a:custGeom>
            <a:solidFill>
              <a:srgbClr val="ECA600"/>
            </a:solidFill>
          </p:spPr>
          <p:txBody>
            <a:bodyPr wrap="square" lIns="0" tIns="0" rIns="0" bIns="0" rtlCol="0"/>
            <a:lstStyle/>
            <a:p/>
          </p:txBody>
        </p:sp>
        <p:pic>
          <p:nvPicPr>
            <p:cNvPr id="16" name="object 16"/>
            <p:cNvPicPr/>
            <p:nvPr/>
          </p:nvPicPr>
          <p:blipFill>
            <a:blip r:embed="rId7" cstate="print"/>
            <a:stretch>
              <a:fillRect/>
            </a:stretch>
          </p:blipFill>
          <p:spPr>
            <a:xfrm>
              <a:off x="7771168" y="4147714"/>
              <a:ext cx="303575" cy="288800"/>
            </a:xfrm>
            <a:prstGeom prst="rect">
              <a:avLst/>
            </a:prstGeom>
          </p:spPr>
        </p:pic>
        <p:sp>
          <p:nvSpPr>
            <p:cNvPr id="17" name="object 17"/>
            <p:cNvSpPr/>
            <p:nvPr/>
          </p:nvSpPr>
          <p:spPr>
            <a:xfrm>
              <a:off x="7766967" y="4142170"/>
              <a:ext cx="313690" cy="300355"/>
            </a:xfrm>
            <a:custGeom>
              <a:avLst/>
              <a:gdLst/>
              <a:ahLst/>
              <a:cxnLst/>
              <a:rect l="l" t="t" r="r" b="b"/>
              <a:pathLst>
                <a:path w="313690" h="300354">
                  <a:moveTo>
                    <a:pt x="48098" y="113386"/>
                  </a:moveTo>
                  <a:lnTo>
                    <a:pt x="7745" y="90947"/>
                  </a:lnTo>
                  <a:lnTo>
                    <a:pt x="6869" y="79265"/>
                  </a:lnTo>
                  <a:lnTo>
                    <a:pt x="12139" y="67882"/>
                  </a:lnTo>
                  <a:lnTo>
                    <a:pt x="79678" y="18737"/>
                  </a:lnTo>
                  <a:lnTo>
                    <a:pt x="125885" y="921"/>
                  </a:lnTo>
                  <a:lnTo>
                    <a:pt x="137033" y="0"/>
                  </a:lnTo>
                  <a:lnTo>
                    <a:pt x="140419" y="0"/>
                  </a:lnTo>
                  <a:lnTo>
                    <a:pt x="143358" y="334"/>
                  </a:lnTo>
                  <a:lnTo>
                    <a:pt x="176603" y="11162"/>
                  </a:lnTo>
                  <a:lnTo>
                    <a:pt x="137033" y="11162"/>
                  </a:lnTo>
                  <a:lnTo>
                    <a:pt x="127756" y="11942"/>
                  </a:lnTo>
                  <a:lnTo>
                    <a:pt x="86799" y="27244"/>
                  </a:lnTo>
                  <a:lnTo>
                    <a:pt x="28426" y="67791"/>
                  </a:lnTo>
                  <a:lnTo>
                    <a:pt x="28254" y="67882"/>
                  </a:lnTo>
                  <a:lnTo>
                    <a:pt x="21914" y="71883"/>
                  </a:lnTo>
                  <a:lnTo>
                    <a:pt x="17636" y="78097"/>
                  </a:lnTo>
                  <a:lnTo>
                    <a:pt x="17521" y="83498"/>
                  </a:lnTo>
                  <a:lnTo>
                    <a:pt x="17412" y="86729"/>
                  </a:lnTo>
                  <a:lnTo>
                    <a:pt x="52238" y="102542"/>
                  </a:lnTo>
                  <a:lnTo>
                    <a:pt x="86626" y="102542"/>
                  </a:lnTo>
                  <a:lnTo>
                    <a:pt x="74897" y="108979"/>
                  </a:lnTo>
                  <a:lnTo>
                    <a:pt x="74508" y="109139"/>
                  </a:lnTo>
                  <a:lnTo>
                    <a:pt x="60574" y="113146"/>
                  </a:lnTo>
                  <a:lnTo>
                    <a:pt x="48098" y="113386"/>
                  </a:lnTo>
                  <a:close/>
                </a:path>
                <a:path w="313690" h="300354">
                  <a:moveTo>
                    <a:pt x="282703" y="110986"/>
                  </a:moveTo>
                  <a:lnTo>
                    <a:pt x="278978" y="106672"/>
                  </a:lnTo>
                  <a:lnTo>
                    <a:pt x="278420" y="106151"/>
                  </a:lnTo>
                  <a:lnTo>
                    <a:pt x="277936" y="105519"/>
                  </a:lnTo>
                  <a:lnTo>
                    <a:pt x="249728" y="64186"/>
                  </a:lnTo>
                  <a:lnTo>
                    <a:pt x="222163" y="37690"/>
                  </a:lnTo>
                  <a:lnTo>
                    <a:pt x="142130" y="11682"/>
                  </a:lnTo>
                  <a:lnTo>
                    <a:pt x="141684" y="11571"/>
                  </a:lnTo>
                  <a:lnTo>
                    <a:pt x="140270" y="11162"/>
                  </a:lnTo>
                  <a:lnTo>
                    <a:pt x="176603" y="11162"/>
                  </a:lnTo>
                  <a:lnTo>
                    <a:pt x="225697" y="27123"/>
                  </a:lnTo>
                  <a:lnTo>
                    <a:pt x="242125" y="38436"/>
                  </a:lnTo>
                  <a:lnTo>
                    <a:pt x="253132" y="51151"/>
                  </a:lnTo>
                  <a:lnTo>
                    <a:pt x="257258" y="57922"/>
                  </a:lnTo>
                  <a:lnTo>
                    <a:pt x="269923" y="84503"/>
                  </a:lnTo>
                  <a:lnTo>
                    <a:pt x="281774" y="109139"/>
                  </a:lnTo>
                  <a:lnTo>
                    <a:pt x="282703" y="110986"/>
                  </a:lnTo>
                  <a:close/>
                </a:path>
                <a:path w="313690" h="300354">
                  <a:moveTo>
                    <a:pt x="86626" y="102542"/>
                  </a:moveTo>
                  <a:lnTo>
                    <a:pt x="58191" y="102542"/>
                  </a:lnTo>
                  <a:lnTo>
                    <a:pt x="64234" y="101233"/>
                  </a:lnTo>
                  <a:lnTo>
                    <a:pt x="70581" y="98598"/>
                  </a:lnTo>
                  <a:lnTo>
                    <a:pt x="76651" y="95620"/>
                  </a:lnTo>
                  <a:lnTo>
                    <a:pt x="82497" y="91989"/>
                  </a:lnTo>
                  <a:lnTo>
                    <a:pt x="88245" y="87877"/>
                  </a:lnTo>
                  <a:lnTo>
                    <a:pt x="94070" y="83418"/>
                  </a:lnTo>
                  <a:lnTo>
                    <a:pt x="100248" y="78721"/>
                  </a:lnTo>
                  <a:lnTo>
                    <a:pt x="134726" y="62954"/>
                  </a:lnTo>
                  <a:lnTo>
                    <a:pt x="142651" y="62954"/>
                  </a:lnTo>
                  <a:lnTo>
                    <a:pt x="157665" y="64555"/>
                  </a:lnTo>
                  <a:lnTo>
                    <a:pt x="171454" y="69177"/>
                  </a:lnTo>
                  <a:lnTo>
                    <a:pt x="179605" y="74190"/>
                  </a:lnTo>
                  <a:lnTo>
                    <a:pt x="136028" y="74190"/>
                  </a:lnTo>
                  <a:lnTo>
                    <a:pt x="129740" y="75307"/>
                  </a:lnTo>
                  <a:lnTo>
                    <a:pt x="124531" y="77316"/>
                  </a:lnTo>
                  <a:lnTo>
                    <a:pt x="112381" y="83880"/>
                  </a:lnTo>
                  <a:lnTo>
                    <a:pt x="88345" y="101599"/>
                  </a:lnTo>
                  <a:lnTo>
                    <a:pt x="86626" y="102542"/>
                  </a:lnTo>
                  <a:close/>
                </a:path>
                <a:path w="313690" h="300354">
                  <a:moveTo>
                    <a:pt x="168882" y="198239"/>
                  </a:moveTo>
                  <a:lnTo>
                    <a:pt x="140233" y="198239"/>
                  </a:lnTo>
                  <a:lnTo>
                    <a:pt x="147042" y="196936"/>
                  </a:lnTo>
                  <a:lnTo>
                    <a:pt x="154293" y="193887"/>
                  </a:lnTo>
                  <a:lnTo>
                    <a:pt x="182928" y="171707"/>
                  </a:lnTo>
                  <a:lnTo>
                    <a:pt x="194141" y="142642"/>
                  </a:lnTo>
                  <a:lnTo>
                    <a:pt x="192901" y="114010"/>
                  </a:lnTo>
                  <a:lnTo>
                    <a:pt x="184137" y="93129"/>
                  </a:lnTo>
                  <a:lnTo>
                    <a:pt x="183812" y="92841"/>
                  </a:lnTo>
                  <a:lnTo>
                    <a:pt x="175473" y="84503"/>
                  </a:lnTo>
                  <a:lnTo>
                    <a:pt x="172429" y="82765"/>
                  </a:lnTo>
                  <a:lnTo>
                    <a:pt x="171067" y="81560"/>
                  </a:lnTo>
                  <a:lnTo>
                    <a:pt x="168828" y="80709"/>
                  </a:lnTo>
                  <a:lnTo>
                    <a:pt x="165175" y="78623"/>
                  </a:lnTo>
                  <a:lnTo>
                    <a:pt x="156442" y="76000"/>
                  </a:lnTo>
                  <a:lnTo>
                    <a:pt x="155204" y="75530"/>
                  </a:lnTo>
                  <a:lnTo>
                    <a:pt x="154771" y="75499"/>
                  </a:lnTo>
                  <a:lnTo>
                    <a:pt x="153978" y="75261"/>
                  </a:lnTo>
                  <a:lnTo>
                    <a:pt x="142651" y="74190"/>
                  </a:lnTo>
                  <a:lnTo>
                    <a:pt x="183436" y="76547"/>
                  </a:lnTo>
                  <a:lnTo>
                    <a:pt x="204601" y="115820"/>
                  </a:lnTo>
                  <a:lnTo>
                    <a:pt x="205932" y="134766"/>
                  </a:lnTo>
                  <a:lnTo>
                    <a:pt x="203001" y="154595"/>
                  </a:lnTo>
                  <a:lnTo>
                    <a:pt x="198284" y="167356"/>
                  </a:lnTo>
                  <a:lnTo>
                    <a:pt x="189988" y="180807"/>
                  </a:lnTo>
                  <a:lnTo>
                    <a:pt x="177101" y="193533"/>
                  </a:lnTo>
                  <a:lnTo>
                    <a:pt x="168882" y="198239"/>
                  </a:lnTo>
                  <a:close/>
                </a:path>
                <a:path w="313690" h="300354">
                  <a:moveTo>
                    <a:pt x="110429" y="299925"/>
                  </a:moveTo>
                  <a:lnTo>
                    <a:pt x="74004" y="283703"/>
                  </a:lnTo>
                  <a:lnTo>
                    <a:pt x="37713" y="252875"/>
                  </a:lnTo>
                  <a:lnTo>
                    <a:pt x="11333" y="213277"/>
                  </a:lnTo>
                  <a:lnTo>
                    <a:pt x="1001" y="170359"/>
                  </a:lnTo>
                  <a:lnTo>
                    <a:pt x="0" y="162483"/>
                  </a:lnTo>
                  <a:lnTo>
                    <a:pt x="442" y="147044"/>
                  </a:lnTo>
                  <a:lnTo>
                    <a:pt x="35304" y="116589"/>
                  </a:lnTo>
                  <a:lnTo>
                    <a:pt x="39862" y="117379"/>
                  </a:lnTo>
                  <a:lnTo>
                    <a:pt x="47960" y="120006"/>
                  </a:lnTo>
                  <a:lnTo>
                    <a:pt x="52248" y="122261"/>
                  </a:lnTo>
                  <a:lnTo>
                    <a:pt x="58738" y="127285"/>
                  </a:lnTo>
                  <a:lnTo>
                    <a:pt x="30472" y="127285"/>
                  </a:lnTo>
                  <a:lnTo>
                    <a:pt x="27942" y="127694"/>
                  </a:lnTo>
                  <a:lnTo>
                    <a:pt x="25412" y="128550"/>
                  </a:lnTo>
                  <a:lnTo>
                    <a:pt x="17364" y="133009"/>
                  </a:lnTo>
                  <a:lnTo>
                    <a:pt x="12152" y="140117"/>
                  </a:lnTo>
                  <a:lnTo>
                    <a:pt x="9794" y="149840"/>
                  </a:lnTo>
                  <a:lnTo>
                    <a:pt x="10306" y="162259"/>
                  </a:lnTo>
                  <a:lnTo>
                    <a:pt x="21373" y="208945"/>
                  </a:lnTo>
                  <a:lnTo>
                    <a:pt x="45730" y="245140"/>
                  </a:lnTo>
                  <a:lnTo>
                    <a:pt x="74869" y="270464"/>
                  </a:lnTo>
                  <a:lnTo>
                    <a:pt x="80776" y="274811"/>
                  </a:lnTo>
                  <a:lnTo>
                    <a:pt x="81446" y="275406"/>
                  </a:lnTo>
                  <a:lnTo>
                    <a:pt x="86932" y="278879"/>
                  </a:lnTo>
                  <a:lnTo>
                    <a:pt x="95342" y="283294"/>
                  </a:lnTo>
                  <a:lnTo>
                    <a:pt x="104059" y="287095"/>
                  </a:lnTo>
                  <a:lnTo>
                    <a:pt x="110467" y="288726"/>
                  </a:lnTo>
                  <a:lnTo>
                    <a:pt x="229881" y="288726"/>
                  </a:lnTo>
                  <a:lnTo>
                    <a:pt x="215016" y="295336"/>
                  </a:lnTo>
                  <a:lnTo>
                    <a:pt x="183356" y="299814"/>
                  </a:lnTo>
                  <a:lnTo>
                    <a:pt x="110429" y="299925"/>
                  </a:lnTo>
                  <a:close/>
                </a:path>
                <a:path w="313690" h="300354">
                  <a:moveTo>
                    <a:pt x="142019" y="209326"/>
                  </a:moveTo>
                  <a:lnTo>
                    <a:pt x="133907" y="209326"/>
                  </a:lnTo>
                  <a:lnTo>
                    <a:pt x="103174" y="200496"/>
                  </a:lnTo>
                  <a:lnTo>
                    <a:pt x="80669" y="180486"/>
                  </a:lnTo>
                  <a:lnTo>
                    <a:pt x="66291" y="159018"/>
                  </a:lnTo>
                  <a:lnTo>
                    <a:pt x="59940" y="145814"/>
                  </a:lnTo>
                  <a:lnTo>
                    <a:pt x="55244" y="139089"/>
                  </a:lnTo>
                  <a:lnTo>
                    <a:pt x="49052" y="133145"/>
                  </a:lnTo>
                  <a:lnTo>
                    <a:pt x="41570" y="128903"/>
                  </a:lnTo>
                  <a:lnTo>
                    <a:pt x="33002" y="127285"/>
                  </a:lnTo>
                  <a:lnTo>
                    <a:pt x="58738" y="127285"/>
                  </a:lnTo>
                  <a:lnTo>
                    <a:pt x="74155" y="149987"/>
                  </a:lnTo>
                  <a:lnTo>
                    <a:pt x="74844" y="151102"/>
                  </a:lnTo>
                  <a:lnTo>
                    <a:pt x="75526" y="152546"/>
                  </a:lnTo>
                  <a:lnTo>
                    <a:pt x="77759" y="155820"/>
                  </a:lnTo>
                  <a:lnTo>
                    <a:pt x="86301" y="169645"/>
                  </a:lnTo>
                  <a:lnTo>
                    <a:pt x="88995" y="172294"/>
                  </a:lnTo>
                  <a:lnTo>
                    <a:pt x="91594" y="176105"/>
                  </a:lnTo>
                  <a:lnTo>
                    <a:pt x="96531" y="179707"/>
                  </a:lnTo>
                  <a:lnTo>
                    <a:pt x="106288" y="189303"/>
                  </a:lnTo>
                  <a:lnTo>
                    <a:pt x="112396" y="191279"/>
                  </a:lnTo>
                  <a:lnTo>
                    <a:pt x="117972" y="195346"/>
                  </a:lnTo>
                  <a:lnTo>
                    <a:pt x="124968" y="195346"/>
                  </a:lnTo>
                  <a:lnTo>
                    <a:pt x="133907" y="198239"/>
                  </a:lnTo>
                  <a:lnTo>
                    <a:pt x="168882" y="198239"/>
                  </a:lnTo>
                  <a:lnTo>
                    <a:pt x="158613" y="204117"/>
                  </a:lnTo>
                  <a:lnTo>
                    <a:pt x="150353" y="207578"/>
                  </a:lnTo>
                  <a:lnTo>
                    <a:pt x="142019" y="209326"/>
                  </a:lnTo>
                  <a:close/>
                </a:path>
                <a:path w="313690" h="300354">
                  <a:moveTo>
                    <a:pt x="229881" y="288726"/>
                  </a:moveTo>
                  <a:lnTo>
                    <a:pt x="110467" y="288726"/>
                  </a:lnTo>
                  <a:lnTo>
                    <a:pt x="183318" y="288614"/>
                  </a:lnTo>
                  <a:lnTo>
                    <a:pt x="211853" y="284611"/>
                  </a:lnTo>
                  <a:lnTo>
                    <a:pt x="258333" y="255704"/>
                  </a:lnTo>
                  <a:lnTo>
                    <a:pt x="286348" y="202838"/>
                  </a:lnTo>
                  <a:lnTo>
                    <a:pt x="302307" y="159729"/>
                  </a:lnTo>
                  <a:lnTo>
                    <a:pt x="302074" y="153694"/>
                  </a:lnTo>
                  <a:lnTo>
                    <a:pt x="312706" y="152842"/>
                  </a:lnTo>
                  <a:lnTo>
                    <a:pt x="313075" y="159729"/>
                  </a:lnTo>
                  <a:lnTo>
                    <a:pt x="313128" y="162483"/>
                  </a:lnTo>
                  <a:lnTo>
                    <a:pt x="309029" y="175863"/>
                  </a:lnTo>
                  <a:lnTo>
                    <a:pt x="293205" y="215214"/>
                  </a:lnTo>
                  <a:lnTo>
                    <a:pt x="266784" y="263010"/>
                  </a:lnTo>
                  <a:lnTo>
                    <a:pt x="243394" y="282717"/>
                  </a:lnTo>
                  <a:lnTo>
                    <a:pt x="229881" y="288726"/>
                  </a:lnTo>
                  <a:close/>
                </a:path>
                <a:path w="313690" h="300354">
                  <a:moveTo>
                    <a:pt x="124968" y="195346"/>
                  </a:moveTo>
                  <a:lnTo>
                    <a:pt x="117972" y="195346"/>
                  </a:lnTo>
                  <a:lnTo>
                    <a:pt x="124195" y="195096"/>
                  </a:lnTo>
                  <a:lnTo>
                    <a:pt x="124968" y="195346"/>
                  </a:lnTo>
                  <a:close/>
                </a:path>
              </a:pathLst>
            </a:custGeom>
            <a:solidFill>
              <a:srgbClr val="ECA600"/>
            </a:solidFill>
          </p:spPr>
          <p:txBody>
            <a:bodyPr wrap="square" lIns="0" tIns="0" rIns="0" bIns="0" rtlCol="0"/>
            <a:lstStyle/>
            <a:p/>
          </p:txBody>
        </p:sp>
        <p:sp>
          <p:nvSpPr>
            <p:cNvPr id="18" name="object 18"/>
            <p:cNvSpPr/>
            <p:nvPr/>
          </p:nvSpPr>
          <p:spPr>
            <a:xfrm>
              <a:off x="190499" y="23"/>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9" name="object 19"/>
            <p:cNvSpPr/>
            <p:nvPr/>
          </p:nvSpPr>
          <p:spPr>
            <a:xfrm>
              <a:off x="0" y="23"/>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20" name="object 20"/>
          <p:cNvSpPr txBox="1"/>
          <p:nvPr/>
        </p:nvSpPr>
        <p:spPr>
          <a:xfrm>
            <a:off x="8283761" y="3987823"/>
            <a:ext cx="1750060" cy="482600"/>
          </a:xfrm>
          <a:prstGeom prst="rect">
            <a:avLst/>
          </a:prstGeom>
        </p:spPr>
        <p:txBody>
          <a:bodyPr wrap="square" lIns="0" tIns="12700" rIns="0" bIns="0" rtlCol="0" vert="horz">
            <a:spAutoFit/>
          </a:bodyPr>
          <a:lstStyle/>
          <a:p>
            <a:pPr marL="12700">
              <a:lnSpc>
                <a:spcPct val="100000"/>
              </a:lnSpc>
              <a:spcBef>
                <a:spcPts val="100"/>
              </a:spcBef>
              <a:tabLst>
                <a:tab pos="690880" algn="l"/>
              </a:tabLst>
            </a:pPr>
            <a:r>
              <a:rPr dirty="0" sz="3000" spc="225">
                <a:solidFill>
                  <a:srgbClr val="FFFFFF"/>
                </a:solidFill>
                <a:latin typeface="Arial MT"/>
                <a:cs typeface="Arial MT"/>
              </a:rPr>
              <a:t>N</a:t>
            </a:r>
            <a:r>
              <a:rPr dirty="0" sz="3000">
                <a:solidFill>
                  <a:srgbClr val="FFFFFF"/>
                </a:solidFill>
                <a:latin typeface="Arial MT"/>
                <a:cs typeface="Arial MT"/>
              </a:rPr>
              <a:t>o	</a:t>
            </a:r>
            <a:r>
              <a:rPr dirty="0" sz="3000" spc="225">
                <a:solidFill>
                  <a:srgbClr val="FFFFFF"/>
                </a:solidFill>
                <a:latin typeface="Arial MT"/>
                <a:cs typeface="Arial MT"/>
              </a:rPr>
              <a:t>cras</a:t>
            </a:r>
            <a:r>
              <a:rPr dirty="0" sz="3000">
                <a:solidFill>
                  <a:srgbClr val="FFFFFF"/>
                </a:solidFill>
                <a:latin typeface="Arial MT"/>
                <a:cs typeface="Arial MT"/>
              </a:rPr>
              <a:t>h</a:t>
            </a:r>
            <a:endParaRPr sz="3000">
              <a:latin typeface="Arial MT"/>
              <a:cs typeface="Arial MT"/>
            </a:endParaRPr>
          </a:p>
        </p:txBody>
      </p:sp>
      <p:sp>
        <p:nvSpPr>
          <p:cNvPr id="21" name="object 21"/>
          <p:cNvSpPr txBox="1"/>
          <p:nvPr/>
        </p:nvSpPr>
        <p:spPr>
          <a:xfrm>
            <a:off x="7677149" y="4524398"/>
            <a:ext cx="838200" cy="581025"/>
          </a:xfrm>
          <a:prstGeom prst="rect">
            <a:avLst/>
          </a:prstGeom>
          <a:solidFill>
            <a:srgbClr val="373737"/>
          </a:solidFill>
        </p:spPr>
        <p:txBody>
          <a:bodyPr wrap="square" lIns="0" tIns="9525" rIns="0" bIns="0" rtlCol="0" vert="horz">
            <a:spAutoFit/>
          </a:bodyPr>
          <a:lstStyle/>
          <a:p>
            <a:pPr marL="73025">
              <a:lnSpc>
                <a:spcPct val="100000"/>
              </a:lnSpc>
              <a:spcBef>
                <a:spcPts val="75"/>
              </a:spcBef>
            </a:pPr>
            <a:r>
              <a:rPr dirty="0" sz="3000">
                <a:solidFill>
                  <a:srgbClr val="FFFFFF"/>
                </a:solidFill>
                <a:latin typeface="Courier New"/>
                <a:cs typeface="Courier New"/>
              </a:rPr>
              <a:t>edx</a:t>
            </a:r>
            <a:endParaRPr sz="3000">
              <a:latin typeface="Courier New"/>
              <a:cs typeface="Courier New"/>
            </a:endParaRPr>
          </a:p>
        </p:txBody>
      </p:sp>
      <p:sp>
        <p:nvSpPr>
          <p:cNvPr id="22" name="object 22"/>
          <p:cNvSpPr txBox="1"/>
          <p:nvPr/>
        </p:nvSpPr>
        <p:spPr>
          <a:xfrm>
            <a:off x="8710562" y="4521223"/>
            <a:ext cx="2630170" cy="482600"/>
          </a:xfrm>
          <a:prstGeom prst="rect">
            <a:avLst/>
          </a:prstGeom>
        </p:spPr>
        <p:txBody>
          <a:bodyPr wrap="square" lIns="0" tIns="12700" rIns="0" bIns="0" rtlCol="0" vert="horz">
            <a:spAutoFit/>
          </a:bodyPr>
          <a:lstStyle/>
          <a:p>
            <a:pPr marL="12700">
              <a:lnSpc>
                <a:spcPct val="100000"/>
              </a:lnSpc>
              <a:spcBef>
                <a:spcPts val="100"/>
              </a:spcBef>
              <a:tabLst>
                <a:tab pos="397510" algn="l"/>
              </a:tabLst>
            </a:pPr>
            <a:r>
              <a:rPr dirty="0" sz="3000" b="1">
                <a:solidFill>
                  <a:srgbClr val="33DB04"/>
                </a:solidFill>
                <a:latin typeface="Arial"/>
                <a:cs typeface="Arial"/>
              </a:rPr>
              <a:t>&lt;	</a:t>
            </a:r>
            <a:r>
              <a:rPr dirty="0" sz="3000" spc="225">
                <a:solidFill>
                  <a:srgbClr val="FFFFFF"/>
                </a:solidFill>
                <a:latin typeface="Arial MT"/>
                <a:cs typeface="Arial MT"/>
              </a:rPr>
              <a:t>0xFFFE40</a:t>
            </a:r>
            <a:r>
              <a:rPr dirty="0" sz="3000">
                <a:solidFill>
                  <a:srgbClr val="FFFFFF"/>
                </a:solidFill>
                <a:latin typeface="Arial MT"/>
                <a:cs typeface="Arial MT"/>
              </a:rPr>
              <a:t>0</a:t>
            </a:r>
            <a:endParaRPr sz="3000">
              <a:latin typeface="Arial MT"/>
              <a:cs typeface="Arial MT"/>
            </a:endParaRPr>
          </a:p>
        </p:txBody>
      </p:sp>
      <p:sp>
        <p:nvSpPr>
          <p:cNvPr id="23" name="object 23"/>
          <p:cNvSpPr txBox="1">
            <a:spLocks noGrp="1"/>
          </p:cNvSpPr>
          <p:nvPr>
            <p:ph type="title"/>
          </p:nvPr>
        </p:nvSpPr>
        <p:spPr>
          <a:xfrm>
            <a:off x="368299" y="6373"/>
            <a:ext cx="6261100" cy="756920"/>
          </a:xfrm>
          <a:prstGeom prst="rect"/>
        </p:spPr>
        <p:txBody>
          <a:bodyPr wrap="square" lIns="0" tIns="12700" rIns="0" bIns="0" rtlCol="0" vert="horz">
            <a:spAutoFit/>
          </a:bodyPr>
          <a:lstStyle/>
          <a:p>
            <a:pPr marL="12700">
              <a:lnSpc>
                <a:spcPct val="100000"/>
              </a:lnSpc>
              <a:spcBef>
                <a:spcPts val="100"/>
              </a:spcBef>
            </a:pPr>
            <a:r>
              <a:rPr dirty="0" spc="55"/>
              <a:t>Root</a:t>
            </a:r>
            <a:r>
              <a:rPr dirty="0" spc="105"/>
              <a:t> </a:t>
            </a:r>
            <a:r>
              <a:rPr dirty="0" spc="60"/>
              <a:t>Cause</a:t>
            </a:r>
            <a:r>
              <a:rPr dirty="0" spc="105"/>
              <a:t> </a:t>
            </a:r>
            <a:r>
              <a:rPr dirty="0" spc="65"/>
              <a:t>Analysis</a:t>
            </a:r>
          </a:p>
        </p:txBody>
      </p:sp>
      <p:grpSp>
        <p:nvGrpSpPr>
          <p:cNvPr id="24" name="object 24"/>
          <p:cNvGrpSpPr/>
          <p:nvPr/>
        </p:nvGrpSpPr>
        <p:grpSpPr>
          <a:xfrm>
            <a:off x="91082" y="5768006"/>
            <a:ext cx="11815445" cy="804545"/>
            <a:chOff x="91082" y="5768006"/>
            <a:chExt cx="11815445" cy="804545"/>
          </a:xfrm>
        </p:grpSpPr>
        <p:pic>
          <p:nvPicPr>
            <p:cNvPr id="25" name="object 25"/>
            <p:cNvPicPr/>
            <p:nvPr/>
          </p:nvPicPr>
          <p:blipFill>
            <a:blip r:embed="rId8" cstate="print"/>
            <a:stretch>
              <a:fillRect/>
            </a:stretch>
          </p:blipFill>
          <p:spPr>
            <a:xfrm>
              <a:off x="91082" y="5768006"/>
              <a:ext cx="446484" cy="446484"/>
            </a:xfrm>
            <a:prstGeom prst="rect">
              <a:avLst/>
            </a:prstGeom>
          </p:spPr>
        </p:pic>
        <p:sp>
          <p:nvSpPr>
            <p:cNvPr id="26" name="object 26"/>
            <p:cNvSpPr/>
            <p:nvPr/>
          </p:nvSpPr>
          <p:spPr>
            <a:xfrm>
              <a:off x="91071" y="5768009"/>
              <a:ext cx="447040" cy="447040"/>
            </a:xfrm>
            <a:custGeom>
              <a:avLst/>
              <a:gdLst/>
              <a:ahLst/>
              <a:cxnLst/>
              <a:rect l="l" t="t" r="r" b="b"/>
              <a:pathLst>
                <a:path w="447040" h="447039">
                  <a:moveTo>
                    <a:pt x="390677" y="215874"/>
                  </a:moveTo>
                  <a:lnTo>
                    <a:pt x="387553" y="208851"/>
                  </a:lnTo>
                  <a:lnTo>
                    <a:pt x="382079" y="203936"/>
                  </a:lnTo>
                  <a:lnTo>
                    <a:pt x="379501" y="201358"/>
                  </a:lnTo>
                  <a:lnTo>
                    <a:pt x="379501" y="223240"/>
                  </a:lnTo>
                  <a:lnTo>
                    <a:pt x="378231" y="229285"/>
                  </a:lnTo>
                  <a:lnTo>
                    <a:pt x="374421" y="234442"/>
                  </a:lnTo>
                  <a:lnTo>
                    <a:pt x="285127" y="323710"/>
                  </a:lnTo>
                  <a:lnTo>
                    <a:pt x="282181" y="326275"/>
                  </a:lnTo>
                  <a:lnTo>
                    <a:pt x="278765" y="327418"/>
                  </a:lnTo>
                  <a:lnTo>
                    <a:pt x="267741" y="327418"/>
                  </a:lnTo>
                  <a:lnTo>
                    <a:pt x="260451" y="321398"/>
                  </a:lnTo>
                  <a:lnTo>
                    <a:pt x="260451" y="256362"/>
                  </a:lnTo>
                  <a:lnTo>
                    <a:pt x="257111" y="253009"/>
                  </a:lnTo>
                  <a:lnTo>
                    <a:pt x="73634" y="253009"/>
                  </a:lnTo>
                  <a:lnTo>
                    <a:pt x="66979" y="246354"/>
                  </a:lnTo>
                  <a:lnTo>
                    <a:pt x="66979" y="200139"/>
                  </a:lnTo>
                  <a:lnTo>
                    <a:pt x="73634" y="193484"/>
                  </a:lnTo>
                  <a:lnTo>
                    <a:pt x="257111" y="193484"/>
                  </a:lnTo>
                  <a:lnTo>
                    <a:pt x="260451" y="190131"/>
                  </a:lnTo>
                  <a:lnTo>
                    <a:pt x="260451" y="125095"/>
                  </a:lnTo>
                  <a:lnTo>
                    <a:pt x="267741" y="119062"/>
                  </a:lnTo>
                  <a:lnTo>
                    <a:pt x="275412" y="119062"/>
                  </a:lnTo>
                  <a:lnTo>
                    <a:pt x="278765" y="119062"/>
                  </a:lnTo>
                  <a:lnTo>
                    <a:pt x="374421" y="212051"/>
                  </a:lnTo>
                  <a:lnTo>
                    <a:pt x="379501" y="223240"/>
                  </a:lnTo>
                  <a:lnTo>
                    <a:pt x="379501" y="201358"/>
                  </a:lnTo>
                  <a:lnTo>
                    <a:pt x="297218" y="119062"/>
                  </a:lnTo>
                  <a:lnTo>
                    <a:pt x="292531" y="114376"/>
                  </a:lnTo>
                  <a:lnTo>
                    <a:pt x="287731" y="110210"/>
                  </a:lnTo>
                  <a:lnTo>
                    <a:pt x="281660" y="107899"/>
                  </a:lnTo>
                  <a:lnTo>
                    <a:pt x="275412" y="107899"/>
                  </a:lnTo>
                  <a:lnTo>
                    <a:pt x="265252" y="109956"/>
                  </a:lnTo>
                  <a:lnTo>
                    <a:pt x="256946" y="115544"/>
                  </a:lnTo>
                  <a:lnTo>
                    <a:pt x="251345" y="123837"/>
                  </a:lnTo>
                  <a:lnTo>
                    <a:pt x="249288" y="133985"/>
                  </a:lnTo>
                  <a:lnTo>
                    <a:pt x="249288" y="182321"/>
                  </a:lnTo>
                  <a:lnTo>
                    <a:pt x="81864" y="182321"/>
                  </a:lnTo>
                  <a:lnTo>
                    <a:pt x="71729" y="184365"/>
                  </a:lnTo>
                  <a:lnTo>
                    <a:pt x="63449" y="189953"/>
                  </a:lnTo>
                  <a:lnTo>
                    <a:pt x="57861" y="198234"/>
                  </a:lnTo>
                  <a:lnTo>
                    <a:pt x="55816" y="208356"/>
                  </a:lnTo>
                  <a:lnTo>
                    <a:pt x="55816" y="238125"/>
                  </a:lnTo>
                  <a:lnTo>
                    <a:pt x="57861" y="248259"/>
                  </a:lnTo>
                  <a:lnTo>
                    <a:pt x="63449" y="256540"/>
                  </a:lnTo>
                  <a:lnTo>
                    <a:pt x="71729" y="262128"/>
                  </a:lnTo>
                  <a:lnTo>
                    <a:pt x="81864" y="264172"/>
                  </a:lnTo>
                  <a:lnTo>
                    <a:pt x="249288" y="264172"/>
                  </a:lnTo>
                  <a:lnTo>
                    <a:pt x="249288" y="312508"/>
                  </a:lnTo>
                  <a:lnTo>
                    <a:pt x="251345" y="322643"/>
                  </a:lnTo>
                  <a:lnTo>
                    <a:pt x="256946" y="330936"/>
                  </a:lnTo>
                  <a:lnTo>
                    <a:pt x="265252" y="336537"/>
                  </a:lnTo>
                  <a:lnTo>
                    <a:pt x="275412" y="338582"/>
                  </a:lnTo>
                  <a:lnTo>
                    <a:pt x="281660" y="338582"/>
                  </a:lnTo>
                  <a:lnTo>
                    <a:pt x="287693" y="336283"/>
                  </a:lnTo>
                  <a:lnTo>
                    <a:pt x="292493" y="332117"/>
                  </a:lnTo>
                  <a:lnTo>
                    <a:pt x="297180" y="327418"/>
                  </a:lnTo>
                  <a:lnTo>
                    <a:pt x="382079" y="242557"/>
                  </a:lnTo>
                  <a:lnTo>
                    <a:pt x="387553" y="237604"/>
                  </a:lnTo>
                  <a:lnTo>
                    <a:pt x="390677" y="230606"/>
                  </a:lnTo>
                  <a:lnTo>
                    <a:pt x="390677" y="215874"/>
                  </a:lnTo>
                  <a:close/>
                </a:path>
                <a:path w="447040" h="447039">
                  <a:moveTo>
                    <a:pt x="446493" y="29768"/>
                  </a:moveTo>
                  <a:lnTo>
                    <a:pt x="444157" y="18173"/>
                  </a:lnTo>
                  <a:lnTo>
                    <a:pt x="439420" y="11163"/>
                  </a:lnTo>
                  <a:lnTo>
                    <a:pt x="437769" y="8724"/>
                  </a:lnTo>
                  <a:lnTo>
                    <a:pt x="435330" y="7086"/>
                  </a:lnTo>
                  <a:lnTo>
                    <a:pt x="435330" y="29768"/>
                  </a:lnTo>
                  <a:lnTo>
                    <a:pt x="435330" y="416725"/>
                  </a:lnTo>
                  <a:lnTo>
                    <a:pt x="433870" y="423964"/>
                  </a:lnTo>
                  <a:lnTo>
                    <a:pt x="429882" y="429869"/>
                  </a:lnTo>
                  <a:lnTo>
                    <a:pt x="423964" y="433857"/>
                  </a:lnTo>
                  <a:lnTo>
                    <a:pt x="416725" y="435330"/>
                  </a:lnTo>
                  <a:lnTo>
                    <a:pt x="29768" y="435330"/>
                  </a:lnTo>
                  <a:lnTo>
                    <a:pt x="22529" y="433857"/>
                  </a:lnTo>
                  <a:lnTo>
                    <a:pt x="16611" y="429869"/>
                  </a:lnTo>
                  <a:lnTo>
                    <a:pt x="12623" y="423964"/>
                  </a:lnTo>
                  <a:lnTo>
                    <a:pt x="11163" y="416725"/>
                  </a:lnTo>
                  <a:lnTo>
                    <a:pt x="11163" y="29768"/>
                  </a:lnTo>
                  <a:lnTo>
                    <a:pt x="12623" y="22529"/>
                  </a:lnTo>
                  <a:lnTo>
                    <a:pt x="16611" y="16611"/>
                  </a:lnTo>
                  <a:lnTo>
                    <a:pt x="22529" y="12623"/>
                  </a:lnTo>
                  <a:lnTo>
                    <a:pt x="29768" y="11163"/>
                  </a:lnTo>
                  <a:lnTo>
                    <a:pt x="416725" y="11163"/>
                  </a:lnTo>
                  <a:lnTo>
                    <a:pt x="423964" y="12623"/>
                  </a:lnTo>
                  <a:lnTo>
                    <a:pt x="429882" y="16611"/>
                  </a:lnTo>
                  <a:lnTo>
                    <a:pt x="433870" y="22529"/>
                  </a:lnTo>
                  <a:lnTo>
                    <a:pt x="435330" y="29768"/>
                  </a:lnTo>
                  <a:lnTo>
                    <a:pt x="435330" y="7086"/>
                  </a:lnTo>
                  <a:lnTo>
                    <a:pt x="428307" y="2336"/>
                  </a:lnTo>
                  <a:lnTo>
                    <a:pt x="416725" y="0"/>
                  </a:lnTo>
                  <a:lnTo>
                    <a:pt x="29768" y="0"/>
                  </a:lnTo>
                  <a:lnTo>
                    <a:pt x="18186" y="2336"/>
                  </a:lnTo>
                  <a:lnTo>
                    <a:pt x="8724" y="8724"/>
                  </a:lnTo>
                  <a:lnTo>
                    <a:pt x="2336" y="18173"/>
                  </a:lnTo>
                  <a:lnTo>
                    <a:pt x="0" y="29768"/>
                  </a:lnTo>
                  <a:lnTo>
                    <a:pt x="0" y="416725"/>
                  </a:lnTo>
                  <a:lnTo>
                    <a:pt x="2336" y="428307"/>
                  </a:lnTo>
                  <a:lnTo>
                    <a:pt x="8724" y="437769"/>
                  </a:lnTo>
                  <a:lnTo>
                    <a:pt x="18186" y="444144"/>
                  </a:lnTo>
                  <a:lnTo>
                    <a:pt x="29768" y="446481"/>
                  </a:lnTo>
                  <a:lnTo>
                    <a:pt x="416725" y="446481"/>
                  </a:lnTo>
                  <a:lnTo>
                    <a:pt x="446493" y="416725"/>
                  </a:lnTo>
                  <a:lnTo>
                    <a:pt x="446493" y="29768"/>
                  </a:lnTo>
                  <a:close/>
                </a:path>
              </a:pathLst>
            </a:custGeom>
            <a:solidFill>
              <a:srgbClr val="414141">
                <a:alpha val="19999"/>
              </a:srgbClr>
            </a:solidFill>
          </p:spPr>
          <p:txBody>
            <a:bodyPr wrap="square" lIns="0" tIns="0" rIns="0" bIns="0" rtlCol="0"/>
            <a:lstStyle/>
            <a:p/>
          </p:txBody>
        </p:sp>
        <p:sp>
          <p:nvSpPr>
            <p:cNvPr id="27" name="object 27"/>
            <p:cNvSpPr/>
            <p:nvPr/>
          </p:nvSpPr>
          <p:spPr>
            <a:xfrm>
              <a:off x="158055" y="5887176"/>
              <a:ext cx="313055" cy="208279"/>
            </a:xfrm>
            <a:custGeom>
              <a:avLst/>
              <a:gdLst/>
              <a:ahLst/>
              <a:cxnLst/>
              <a:rect l="l" t="t" r="r" b="b"/>
              <a:pathLst>
                <a:path w="313055" h="208279">
                  <a:moveTo>
                    <a:pt x="210240" y="208144"/>
                  </a:moveTo>
                  <a:lnTo>
                    <a:pt x="202210" y="206898"/>
                  </a:lnTo>
                  <a:lnTo>
                    <a:pt x="195981" y="201669"/>
                  </a:lnTo>
                  <a:lnTo>
                    <a:pt x="193476" y="193331"/>
                  </a:lnTo>
                  <a:lnTo>
                    <a:pt x="193476" y="137186"/>
                  </a:lnTo>
                  <a:lnTo>
                    <a:pt x="190127" y="133837"/>
                  </a:lnTo>
                  <a:lnTo>
                    <a:pt x="6660" y="133837"/>
                  </a:lnTo>
                  <a:lnTo>
                    <a:pt x="0" y="127177"/>
                  </a:lnTo>
                  <a:lnTo>
                    <a:pt x="0" y="80966"/>
                  </a:lnTo>
                  <a:lnTo>
                    <a:pt x="6660" y="74306"/>
                  </a:lnTo>
                  <a:lnTo>
                    <a:pt x="190127" y="74306"/>
                  </a:lnTo>
                  <a:lnTo>
                    <a:pt x="193476" y="70957"/>
                  </a:lnTo>
                  <a:lnTo>
                    <a:pt x="193476" y="14812"/>
                  </a:lnTo>
                  <a:lnTo>
                    <a:pt x="195981" y="6475"/>
                  </a:lnTo>
                  <a:lnTo>
                    <a:pt x="202210" y="1245"/>
                  </a:lnTo>
                  <a:lnTo>
                    <a:pt x="210240" y="0"/>
                  </a:lnTo>
                  <a:lnTo>
                    <a:pt x="218144" y="3613"/>
                  </a:lnTo>
                  <a:lnTo>
                    <a:pt x="307441" y="92872"/>
                  </a:lnTo>
                  <a:lnTo>
                    <a:pt x="311250" y="98036"/>
                  </a:lnTo>
                  <a:lnTo>
                    <a:pt x="312520" y="104072"/>
                  </a:lnTo>
                  <a:lnTo>
                    <a:pt x="311250" y="110107"/>
                  </a:lnTo>
                  <a:lnTo>
                    <a:pt x="307441" y="115271"/>
                  </a:lnTo>
                  <a:lnTo>
                    <a:pt x="218144" y="204531"/>
                  </a:lnTo>
                  <a:lnTo>
                    <a:pt x="210240" y="208144"/>
                  </a:lnTo>
                  <a:close/>
                </a:path>
              </a:pathLst>
            </a:custGeom>
            <a:solidFill>
              <a:srgbClr val="FAFAFA"/>
            </a:solidFill>
          </p:spPr>
          <p:txBody>
            <a:bodyPr wrap="square" lIns="0" tIns="0" rIns="0" bIns="0" rtlCol="0"/>
            <a:lstStyle/>
            <a:p/>
          </p:txBody>
        </p:sp>
        <p:sp>
          <p:nvSpPr>
            <p:cNvPr id="28" name="object 28"/>
            <p:cNvSpPr/>
            <p:nvPr/>
          </p:nvSpPr>
          <p:spPr>
            <a:xfrm>
              <a:off x="11372837" y="6162700"/>
              <a:ext cx="533400" cy="409575"/>
            </a:xfrm>
            <a:custGeom>
              <a:avLst/>
              <a:gdLst/>
              <a:ahLst/>
              <a:cxnLst/>
              <a:rect l="l" t="t" r="r" b="b"/>
              <a:pathLst>
                <a:path w="533400" h="409575">
                  <a:moveTo>
                    <a:pt x="533400" y="204787"/>
                  </a:moveTo>
                  <a:lnTo>
                    <a:pt x="529475" y="164833"/>
                  </a:lnTo>
                  <a:lnTo>
                    <a:pt x="517817" y="126428"/>
                  </a:lnTo>
                  <a:lnTo>
                    <a:pt x="498894" y="91020"/>
                  </a:lnTo>
                  <a:lnTo>
                    <a:pt x="473430" y="59982"/>
                  </a:lnTo>
                  <a:lnTo>
                    <a:pt x="442391" y="34518"/>
                  </a:lnTo>
                  <a:lnTo>
                    <a:pt x="406984" y="15595"/>
                  </a:lnTo>
                  <a:lnTo>
                    <a:pt x="368566" y="3937"/>
                  </a:lnTo>
                  <a:lnTo>
                    <a:pt x="328625" y="0"/>
                  </a:lnTo>
                  <a:lnTo>
                    <a:pt x="346036" y="990"/>
                  </a:lnTo>
                  <a:lnTo>
                    <a:pt x="363004" y="3898"/>
                  </a:lnTo>
                  <a:lnTo>
                    <a:pt x="411708" y="24180"/>
                  </a:lnTo>
                  <a:lnTo>
                    <a:pt x="453224" y="59982"/>
                  </a:lnTo>
                  <a:lnTo>
                    <a:pt x="484035" y="108254"/>
                  </a:lnTo>
                  <a:lnTo>
                    <a:pt x="497255" y="145338"/>
                  </a:lnTo>
                  <a:lnTo>
                    <a:pt x="503999" y="184721"/>
                  </a:lnTo>
                  <a:lnTo>
                    <a:pt x="504825" y="204787"/>
                  </a:lnTo>
                  <a:lnTo>
                    <a:pt x="503986" y="222148"/>
                  </a:lnTo>
                  <a:lnTo>
                    <a:pt x="491413" y="272224"/>
                  </a:lnTo>
                  <a:lnTo>
                    <a:pt x="474726" y="303288"/>
                  </a:lnTo>
                  <a:lnTo>
                    <a:pt x="474726" y="97891"/>
                  </a:lnTo>
                  <a:lnTo>
                    <a:pt x="130302" y="97891"/>
                  </a:lnTo>
                  <a:lnTo>
                    <a:pt x="130302" y="335635"/>
                  </a:lnTo>
                  <a:lnTo>
                    <a:pt x="446341" y="335635"/>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66"/>
                  </a:lnTo>
                  <a:lnTo>
                    <a:pt x="40309" y="326796"/>
                  </a:lnTo>
                  <a:lnTo>
                    <a:pt x="67271" y="356539"/>
                  </a:lnTo>
                  <a:lnTo>
                    <a:pt x="99517" y="380453"/>
                  </a:lnTo>
                  <a:lnTo>
                    <a:pt x="135813" y="397611"/>
                  </a:lnTo>
                  <a:lnTo>
                    <a:pt x="174752" y="407365"/>
                  </a:lnTo>
                  <a:lnTo>
                    <a:pt x="204787" y="409575"/>
                  </a:lnTo>
                  <a:lnTo>
                    <a:pt x="328612" y="409575"/>
                  </a:lnTo>
                  <a:lnTo>
                    <a:pt x="368566" y="405638"/>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45"/>
                  </a:lnTo>
                  <a:lnTo>
                    <a:pt x="533400" y="204787"/>
                  </a:lnTo>
                  <a:close/>
                </a:path>
              </a:pathLst>
            </a:custGeom>
            <a:solidFill>
              <a:srgbClr val="33DB04"/>
            </a:solidFill>
          </p:spPr>
          <p:txBody>
            <a:bodyPr wrap="square" lIns="0" tIns="0" rIns="0" bIns="0" rtlCol="0"/>
            <a:lstStyle/>
            <a:p/>
          </p:txBody>
        </p:sp>
      </p:grpSp>
      <p:sp>
        <p:nvSpPr>
          <p:cNvPr id="29" name="object 29"/>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45</a:t>
            </a:fld>
            <a:r>
              <a:rPr dirty="0" spc="-280"/>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3"/>
            <a:ext cx="12192000" cy="6858000"/>
            <a:chOff x="0" y="23"/>
            <a:chExt cx="12192000" cy="6858000"/>
          </a:xfrm>
        </p:grpSpPr>
        <p:pic>
          <p:nvPicPr>
            <p:cNvPr id="3" name="object 3"/>
            <p:cNvPicPr/>
            <p:nvPr/>
          </p:nvPicPr>
          <p:blipFill>
            <a:blip r:embed="rId2" cstate="print"/>
            <a:stretch>
              <a:fillRect/>
            </a:stretch>
          </p:blipFill>
          <p:spPr>
            <a:xfrm>
              <a:off x="0" y="23"/>
              <a:ext cx="12191999" cy="6857999"/>
            </a:xfrm>
            <a:prstGeom prst="rect">
              <a:avLst/>
            </a:prstGeom>
          </p:spPr>
        </p:pic>
        <p:sp>
          <p:nvSpPr>
            <p:cNvPr id="4" name="object 4"/>
            <p:cNvSpPr/>
            <p:nvPr/>
          </p:nvSpPr>
          <p:spPr>
            <a:xfrm>
              <a:off x="7706506" y="955611"/>
              <a:ext cx="421640" cy="420370"/>
            </a:xfrm>
            <a:custGeom>
              <a:avLst/>
              <a:gdLst/>
              <a:ahLst/>
              <a:cxnLst/>
              <a:rect l="l" t="t" r="r" b="b"/>
              <a:pathLst>
                <a:path w="421640" h="420369">
                  <a:moveTo>
                    <a:pt x="267816" y="420141"/>
                  </a:moveTo>
                  <a:lnTo>
                    <a:pt x="229790" y="334454"/>
                  </a:lnTo>
                  <a:lnTo>
                    <a:pt x="121890" y="415490"/>
                  </a:lnTo>
                  <a:lnTo>
                    <a:pt x="154706" y="323031"/>
                  </a:lnTo>
                  <a:lnTo>
                    <a:pt x="5990" y="352945"/>
                  </a:lnTo>
                  <a:lnTo>
                    <a:pt x="117313" y="270085"/>
                  </a:lnTo>
                  <a:lnTo>
                    <a:pt x="0" y="185625"/>
                  </a:lnTo>
                  <a:lnTo>
                    <a:pt x="133796" y="197197"/>
                  </a:lnTo>
                  <a:lnTo>
                    <a:pt x="10083" y="7478"/>
                  </a:lnTo>
                  <a:lnTo>
                    <a:pt x="208768" y="137666"/>
                  </a:lnTo>
                  <a:lnTo>
                    <a:pt x="224656" y="0"/>
                  </a:lnTo>
                  <a:lnTo>
                    <a:pt x="283591" y="123378"/>
                  </a:lnTo>
                  <a:lnTo>
                    <a:pt x="415044" y="4762"/>
                  </a:lnTo>
                  <a:lnTo>
                    <a:pt x="347848" y="174575"/>
                  </a:lnTo>
                  <a:lnTo>
                    <a:pt x="421034" y="154818"/>
                  </a:lnTo>
                  <a:lnTo>
                    <a:pt x="351643" y="253454"/>
                  </a:lnTo>
                  <a:lnTo>
                    <a:pt x="415007" y="275294"/>
                  </a:lnTo>
                  <a:lnTo>
                    <a:pt x="350266" y="306065"/>
                  </a:lnTo>
                  <a:lnTo>
                    <a:pt x="413258" y="414077"/>
                  </a:lnTo>
                  <a:lnTo>
                    <a:pt x="293489" y="339997"/>
                  </a:lnTo>
                  <a:lnTo>
                    <a:pt x="267816" y="420141"/>
                  </a:lnTo>
                  <a:close/>
                </a:path>
              </a:pathLst>
            </a:custGeom>
            <a:solidFill>
              <a:srgbClr val="FFA000"/>
            </a:solidFill>
          </p:spPr>
          <p:txBody>
            <a:bodyPr wrap="square" lIns="0" tIns="0" rIns="0" bIns="0" rtlCol="0"/>
            <a:lstStyle/>
            <a:p/>
          </p:txBody>
        </p:sp>
        <p:sp>
          <p:nvSpPr>
            <p:cNvPr id="5" name="object 5"/>
            <p:cNvSpPr/>
            <p:nvPr/>
          </p:nvSpPr>
          <p:spPr>
            <a:xfrm>
              <a:off x="7706506" y="955611"/>
              <a:ext cx="421640" cy="420370"/>
            </a:xfrm>
            <a:custGeom>
              <a:avLst/>
              <a:gdLst/>
              <a:ahLst/>
              <a:cxnLst/>
              <a:rect l="l" t="t" r="r" b="b"/>
              <a:pathLst>
                <a:path w="421640" h="420369">
                  <a:moveTo>
                    <a:pt x="224656" y="0"/>
                  </a:moveTo>
                  <a:lnTo>
                    <a:pt x="283591" y="123378"/>
                  </a:lnTo>
                  <a:lnTo>
                    <a:pt x="415044" y="4762"/>
                  </a:lnTo>
                  <a:lnTo>
                    <a:pt x="347848" y="174575"/>
                  </a:lnTo>
                  <a:lnTo>
                    <a:pt x="421034" y="154818"/>
                  </a:lnTo>
                  <a:lnTo>
                    <a:pt x="351643" y="253454"/>
                  </a:lnTo>
                  <a:lnTo>
                    <a:pt x="415007" y="275294"/>
                  </a:lnTo>
                  <a:lnTo>
                    <a:pt x="350266" y="306065"/>
                  </a:lnTo>
                  <a:lnTo>
                    <a:pt x="413258" y="414077"/>
                  </a:lnTo>
                  <a:lnTo>
                    <a:pt x="293489" y="339997"/>
                  </a:lnTo>
                  <a:lnTo>
                    <a:pt x="267816" y="420141"/>
                  </a:lnTo>
                  <a:lnTo>
                    <a:pt x="229790" y="334454"/>
                  </a:lnTo>
                  <a:lnTo>
                    <a:pt x="121890" y="415490"/>
                  </a:lnTo>
                  <a:lnTo>
                    <a:pt x="154706" y="323031"/>
                  </a:lnTo>
                  <a:lnTo>
                    <a:pt x="5990" y="352945"/>
                  </a:lnTo>
                  <a:lnTo>
                    <a:pt x="117313" y="270085"/>
                  </a:lnTo>
                  <a:lnTo>
                    <a:pt x="0" y="185625"/>
                  </a:lnTo>
                  <a:lnTo>
                    <a:pt x="133796" y="197197"/>
                  </a:lnTo>
                  <a:lnTo>
                    <a:pt x="10083" y="7478"/>
                  </a:lnTo>
                  <a:lnTo>
                    <a:pt x="208768" y="137666"/>
                  </a:lnTo>
                  <a:lnTo>
                    <a:pt x="224656" y="0"/>
                  </a:lnTo>
                  <a:close/>
                </a:path>
              </a:pathLst>
            </a:custGeom>
            <a:ln w="11162">
              <a:solidFill>
                <a:srgbClr val="F44236"/>
              </a:solidFill>
            </a:ln>
          </p:spPr>
          <p:txBody>
            <a:bodyPr wrap="square" lIns="0" tIns="0" rIns="0" bIns="0" rtlCol="0"/>
            <a:lstStyle/>
            <a:p/>
          </p:txBody>
        </p:sp>
        <p:pic>
          <p:nvPicPr>
            <p:cNvPr id="6" name="object 6"/>
            <p:cNvPicPr/>
            <p:nvPr/>
          </p:nvPicPr>
          <p:blipFill>
            <a:blip r:embed="rId3" cstate="print"/>
            <a:stretch>
              <a:fillRect/>
            </a:stretch>
          </p:blipFill>
          <p:spPr>
            <a:xfrm>
              <a:off x="7810500" y="1053317"/>
              <a:ext cx="253863" cy="246608"/>
            </a:xfrm>
            <a:prstGeom prst="rect">
              <a:avLst/>
            </a:prstGeom>
          </p:spPr>
        </p:pic>
        <p:sp>
          <p:nvSpPr>
            <p:cNvPr id="7" name="object 7"/>
            <p:cNvSpPr/>
            <p:nvPr/>
          </p:nvSpPr>
          <p:spPr>
            <a:xfrm>
              <a:off x="7810500" y="1053317"/>
              <a:ext cx="254000" cy="247015"/>
            </a:xfrm>
            <a:custGeom>
              <a:avLst/>
              <a:gdLst/>
              <a:ahLst/>
              <a:cxnLst/>
              <a:rect l="l" t="t" r="r" b="b"/>
              <a:pathLst>
                <a:path w="254000" h="247015">
                  <a:moveTo>
                    <a:pt x="136884" y="0"/>
                  </a:moveTo>
                  <a:lnTo>
                    <a:pt x="172380" y="91938"/>
                  </a:lnTo>
                  <a:lnTo>
                    <a:pt x="242627" y="12650"/>
                  </a:lnTo>
                  <a:lnTo>
                    <a:pt x="189830" y="123304"/>
                  </a:lnTo>
                  <a:lnTo>
                    <a:pt x="253863" y="104068"/>
                  </a:lnTo>
                  <a:lnTo>
                    <a:pt x="194518" y="163041"/>
                  </a:lnTo>
                  <a:lnTo>
                    <a:pt x="244226" y="179375"/>
                  </a:lnTo>
                  <a:lnTo>
                    <a:pt x="196601" y="186407"/>
                  </a:lnTo>
                  <a:lnTo>
                    <a:pt x="234515" y="240134"/>
                  </a:lnTo>
                  <a:lnTo>
                    <a:pt x="172901" y="200769"/>
                  </a:lnTo>
                  <a:lnTo>
                    <a:pt x="158725" y="246608"/>
                  </a:lnTo>
                  <a:lnTo>
                    <a:pt x="136884" y="194183"/>
                  </a:lnTo>
                  <a:lnTo>
                    <a:pt x="82376" y="235706"/>
                  </a:lnTo>
                  <a:lnTo>
                    <a:pt x="104775" y="184844"/>
                  </a:lnTo>
                  <a:lnTo>
                    <a:pt x="19198" y="203522"/>
                  </a:lnTo>
                  <a:lnTo>
                    <a:pt x="82264" y="165273"/>
                  </a:lnTo>
                  <a:lnTo>
                    <a:pt x="0" y="125722"/>
                  </a:lnTo>
                  <a:lnTo>
                    <a:pt x="91120" y="134205"/>
                  </a:lnTo>
                  <a:lnTo>
                    <a:pt x="16296" y="16817"/>
                  </a:lnTo>
                  <a:lnTo>
                    <a:pt x="131191" y="94505"/>
                  </a:lnTo>
                  <a:lnTo>
                    <a:pt x="136884" y="0"/>
                  </a:lnTo>
                  <a:close/>
                </a:path>
              </a:pathLst>
            </a:custGeom>
            <a:ln w="7441">
              <a:solidFill>
                <a:srgbClr val="FFEB3B"/>
              </a:solidFill>
            </a:ln>
          </p:spPr>
          <p:txBody>
            <a:bodyPr wrap="square" lIns="0" tIns="0" rIns="0" bIns="0" rtlCol="0"/>
            <a:lstStyle/>
            <a:p/>
          </p:txBody>
        </p:sp>
      </p:grpSp>
      <p:sp>
        <p:nvSpPr>
          <p:cNvPr id="8" name="object 8"/>
          <p:cNvSpPr txBox="1"/>
          <p:nvPr/>
        </p:nvSpPr>
        <p:spPr>
          <a:xfrm>
            <a:off x="8276021" y="930298"/>
            <a:ext cx="1156335" cy="482600"/>
          </a:xfrm>
          <a:prstGeom prst="rect">
            <a:avLst/>
          </a:prstGeom>
        </p:spPr>
        <p:txBody>
          <a:bodyPr wrap="square" lIns="0" tIns="12700" rIns="0" bIns="0" rtlCol="0" vert="horz">
            <a:spAutoFit/>
          </a:bodyPr>
          <a:lstStyle/>
          <a:p>
            <a:pPr marL="12700">
              <a:lnSpc>
                <a:spcPct val="100000"/>
              </a:lnSpc>
              <a:spcBef>
                <a:spcPts val="100"/>
              </a:spcBef>
            </a:pPr>
            <a:r>
              <a:rPr dirty="0" sz="3000" spc="225">
                <a:solidFill>
                  <a:srgbClr val="FFFFFF"/>
                </a:solidFill>
                <a:latin typeface="Arial MT"/>
                <a:cs typeface="Arial MT"/>
              </a:rPr>
              <a:t>Cras</a:t>
            </a:r>
            <a:r>
              <a:rPr dirty="0" sz="3000">
                <a:solidFill>
                  <a:srgbClr val="FFFFFF"/>
                </a:solidFill>
                <a:latin typeface="Arial MT"/>
                <a:cs typeface="Arial MT"/>
              </a:rPr>
              <a:t>h</a:t>
            </a:r>
            <a:endParaRPr sz="3000">
              <a:latin typeface="Arial MT"/>
              <a:cs typeface="Arial MT"/>
            </a:endParaRPr>
          </a:p>
        </p:txBody>
      </p:sp>
      <p:sp>
        <p:nvSpPr>
          <p:cNvPr id="9" name="object 9"/>
          <p:cNvSpPr txBox="1"/>
          <p:nvPr/>
        </p:nvSpPr>
        <p:spPr>
          <a:xfrm>
            <a:off x="7762874" y="1466873"/>
            <a:ext cx="838200" cy="581025"/>
          </a:xfrm>
          <a:prstGeom prst="rect">
            <a:avLst/>
          </a:prstGeom>
          <a:solidFill>
            <a:srgbClr val="373737"/>
          </a:solidFill>
        </p:spPr>
        <p:txBody>
          <a:bodyPr wrap="square" lIns="0" tIns="9525" rIns="0" bIns="0" rtlCol="0" vert="horz">
            <a:spAutoFit/>
          </a:bodyPr>
          <a:lstStyle/>
          <a:p>
            <a:pPr marL="72390">
              <a:lnSpc>
                <a:spcPct val="100000"/>
              </a:lnSpc>
              <a:spcBef>
                <a:spcPts val="75"/>
              </a:spcBef>
            </a:pPr>
            <a:r>
              <a:rPr dirty="0" sz="3000">
                <a:solidFill>
                  <a:srgbClr val="FFFFFF"/>
                </a:solidFill>
                <a:latin typeface="Courier New"/>
                <a:cs typeface="Courier New"/>
              </a:rPr>
              <a:t>R12</a:t>
            </a:r>
            <a:endParaRPr sz="3000">
              <a:latin typeface="Courier New"/>
              <a:cs typeface="Courier New"/>
            </a:endParaRPr>
          </a:p>
        </p:txBody>
      </p:sp>
      <p:sp>
        <p:nvSpPr>
          <p:cNvPr id="10" name="object 10"/>
          <p:cNvSpPr txBox="1"/>
          <p:nvPr/>
        </p:nvSpPr>
        <p:spPr>
          <a:xfrm>
            <a:off x="8795729" y="1463698"/>
            <a:ext cx="1697989" cy="482600"/>
          </a:xfrm>
          <a:prstGeom prst="rect">
            <a:avLst/>
          </a:prstGeom>
        </p:spPr>
        <p:txBody>
          <a:bodyPr wrap="square" lIns="0" tIns="12700" rIns="0" bIns="0" rtlCol="0" vert="horz">
            <a:spAutoFit/>
          </a:bodyPr>
          <a:lstStyle/>
          <a:p>
            <a:pPr marL="12700">
              <a:lnSpc>
                <a:spcPct val="100000"/>
              </a:lnSpc>
              <a:spcBef>
                <a:spcPts val="100"/>
              </a:spcBef>
              <a:tabLst>
                <a:tab pos="397510" algn="l"/>
              </a:tabLst>
            </a:pPr>
            <a:r>
              <a:rPr dirty="0" sz="3000">
                <a:solidFill>
                  <a:srgbClr val="FFFFFF"/>
                </a:solidFill>
                <a:latin typeface="Arial MT"/>
                <a:cs typeface="Arial MT"/>
              </a:rPr>
              <a:t>=	</a:t>
            </a:r>
            <a:r>
              <a:rPr dirty="0" sz="3000" spc="225">
                <a:solidFill>
                  <a:srgbClr val="FFFFFF"/>
                </a:solidFill>
                <a:latin typeface="Arial MT"/>
                <a:cs typeface="Arial MT"/>
              </a:rPr>
              <a:t>0x7f0</a:t>
            </a:r>
            <a:r>
              <a:rPr dirty="0" sz="3000" b="1">
                <a:solidFill>
                  <a:srgbClr val="33DB04"/>
                </a:solidFill>
                <a:latin typeface="Arial"/>
                <a:cs typeface="Arial"/>
              </a:rPr>
              <a:t>2</a:t>
            </a:r>
            <a:endParaRPr sz="3000">
              <a:latin typeface="Arial"/>
              <a:cs typeface="Arial"/>
            </a:endParaRPr>
          </a:p>
        </p:txBody>
      </p:sp>
      <p:grpSp>
        <p:nvGrpSpPr>
          <p:cNvPr id="11" name="object 11"/>
          <p:cNvGrpSpPr/>
          <p:nvPr/>
        </p:nvGrpSpPr>
        <p:grpSpPr>
          <a:xfrm>
            <a:off x="0" y="23"/>
            <a:ext cx="12192000" cy="4442460"/>
            <a:chOff x="0" y="23"/>
            <a:chExt cx="12192000" cy="4442460"/>
          </a:xfrm>
        </p:grpSpPr>
        <p:pic>
          <p:nvPicPr>
            <p:cNvPr id="12" name="object 12"/>
            <p:cNvPicPr/>
            <p:nvPr/>
          </p:nvPicPr>
          <p:blipFill>
            <a:blip r:embed="rId4" cstate="print"/>
            <a:stretch>
              <a:fillRect/>
            </a:stretch>
          </p:blipFill>
          <p:spPr>
            <a:xfrm>
              <a:off x="7844514" y="4065487"/>
              <a:ext cx="152355" cy="126280"/>
            </a:xfrm>
            <a:prstGeom prst="rect">
              <a:avLst/>
            </a:prstGeom>
          </p:spPr>
        </p:pic>
        <p:pic>
          <p:nvPicPr>
            <p:cNvPr id="13" name="object 13"/>
            <p:cNvPicPr/>
            <p:nvPr/>
          </p:nvPicPr>
          <p:blipFill>
            <a:blip r:embed="rId5" cstate="print"/>
            <a:stretch>
              <a:fillRect/>
            </a:stretch>
          </p:blipFill>
          <p:spPr>
            <a:xfrm>
              <a:off x="7838903" y="4059869"/>
              <a:ext cx="163100" cy="137479"/>
            </a:xfrm>
            <a:prstGeom prst="rect">
              <a:avLst/>
            </a:prstGeom>
          </p:spPr>
        </p:pic>
        <p:pic>
          <p:nvPicPr>
            <p:cNvPr id="14" name="object 14"/>
            <p:cNvPicPr/>
            <p:nvPr/>
          </p:nvPicPr>
          <p:blipFill>
            <a:blip r:embed="rId6" cstate="print"/>
            <a:stretch>
              <a:fillRect/>
            </a:stretch>
          </p:blipFill>
          <p:spPr>
            <a:xfrm>
              <a:off x="7856380" y="4002719"/>
              <a:ext cx="220585" cy="310678"/>
            </a:xfrm>
            <a:prstGeom prst="rect">
              <a:avLst/>
            </a:prstGeom>
          </p:spPr>
        </p:pic>
        <p:sp>
          <p:nvSpPr>
            <p:cNvPr id="15" name="object 15"/>
            <p:cNvSpPr/>
            <p:nvPr/>
          </p:nvSpPr>
          <p:spPr>
            <a:xfrm>
              <a:off x="7850956" y="3997137"/>
              <a:ext cx="231775" cy="321945"/>
            </a:xfrm>
            <a:custGeom>
              <a:avLst/>
              <a:gdLst/>
              <a:ahLst/>
              <a:cxnLst/>
              <a:rect l="l" t="t" r="r" b="b"/>
              <a:pathLst>
                <a:path w="231775" h="321945">
                  <a:moveTo>
                    <a:pt x="194989" y="321840"/>
                  </a:moveTo>
                  <a:lnTo>
                    <a:pt x="166556" y="304702"/>
                  </a:lnTo>
                  <a:lnTo>
                    <a:pt x="150582" y="266997"/>
                  </a:lnTo>
                  <a:lnTo>
                    <a:pt x="143566" y="229292"/>
                  </a:lnTo>
                  <a:lnTo>
                    <a:pt x="142006" y="212154"/>
                  </a:lnTo>
                  <a:lnTo>
                    <a:pt x="124382" y="190364"/>
                  </a:lnTo>
                  <a:lnTo>
                    <a:pt x="109281" y="160239"/>
                  </a:lnTo>
                  <a:lnTo>
                    <a:pt x="98720" y="133529"/>
                  </a:lnTo>
                  <a:lnTo>
                    <a:pt x="94679" y="121890"/>
                  </a:lnTo>
                  <a:lnTo>
                    <a:pt x="71975" y="111350"/>
                  </a:lnTo>
                  <a:lnTo>
                    <a:pt x="27125" y="77615"/>
                  </a:lnTo>
                  <a:lnTo>
                    <a:pt x="2733" y="44798"/>
                  </a:lnTo>
                  <a:lnTo>
                    <a:pt x="0" y="24063"/>
                  </a:lnTo>
                  <a:lnTo>
                    <a:pt x="5886" y="7165"/>
                  </a:lnTo>
                  <a:lnTo>
                    <a:pt x="23055" y="0"/>
                  </a:lnTo>
                  <a:lnTo>
                    <a:pt x="31070" y="835"/>
                  </a:lnTo>
                  <a:lnTo>
                    <a:pt x="40487" y="3478"/>
                  </a:lnTo>
                  <a:lnTo>
                    <a:pt x="51383" y="8130"/>
                  </a:lnTo>
                  <a:lnTo>
                    <a:pt x="56882" y="11162"/>
                  </a:lnTo>
                  <a:lnTo>
                    <a:pt x="16395" y="11162"/>
                  </a:lnTo>
                  <a:lnTo>
                    <a:pt x="14163" y="14027"/>
                  </a:lnTo>
                  <a:lnTo>
                    <a:pt x="12860" y="16817"/>
                  </a:lnTo>
                  <a:lnTo>
                    <a:pt x="11032" y="25422"/>
                  </a:lnTo>
                  <a:lnTo>
                    <a:pt x="11907" y="35793"/>
                  </a:lnTo>
                  <a:lnTo>
                    <a:pt x="35431" y="70051"/>
                  </a:lnTo>
                  <a:lnTo>
                    <a:pt x="67135" y="95069"/>
                  </a:lnTo>
                  <a:lnTo>
                    <a:pt x="100743" y="112030"/>
                  </a:lnTo>
                  <a:lnTo>
                    <a:pt x="103050" y="113927"/>
                  </a:lnTo>
                  <a:lnTo>
                    <a:pt x="104948" y="117388"/>
                  </a:lnTo>
                  <a:lnTo>
                    <a:pt x="105469" y="118913"/>
                  </a:lnTo>
                  <a:lnTo>
                    <a:pt x="118074" y="152581"/>
                  </a:lnTo>
                  <a:lnTo>
                    <a:pt x="129965" y="177514"/>
                  </a:lnTo>
                  <a:lnTo>
                    <a:pt x="140425" y="194216"/>
                  </a:lnTo>
                  <a:lnTo>
                    <a:pt x="148741" y="203187"/>
                  </a:lnTo>
                  <a:lnTo>
                    <a:pt x="151382" y="205196"/>
                  </a:lnTo>
                  <a:lnTo>
                    <a:pt x="153019" y="208284"/>
                  </a:lnTo>
                  <a:lnTo>
                    <a:pt x="163958" y="272513"/>
                  </a:lnTo>
                  <a:lnTo>
                    <a:pt x="194059" y="310604"/>
                  </a:lnTo>
                  <a:lnTo>
                    <a:pt x="222104" y="310604"/>
                  </a:lnTo>
                  <a:lnTo>
                    <a:pt x="214113" y="314324"/>
                  </a:lnTo>
                  <a:lnTo>
                    <a:pt x="202235" y="319492"/>
                  </a:lnTo>
                  <a:lnTo>
                    <a:pt x="194989" y="321840"/>
                  </a:lnTo>
                  <a:close/>
                </a:path>
                <a:path w="231775" h="321945">
                  <a:moveTo>
                    <a:pt x="222104" y="310604"/>
                  </a:moveTo>
                  <a:lnTo>
                    <a:pt x="194059" y="310604"/>
                  </a:lnTo>
                  <a:lnTo>
                    <a:pt x="198122" y="309073"/>
                  </a:lnTo>
                  <a:lnTo>
                    <a:pt x="204272" y="306451"/>
                  </a:lnTo>
                  <a:lnTo>
                    <a:pt x="211733" y="303096"/>
                  </a:lnTo>
                  <a:lnTo>
                    <a:pt x="219732" y="299367"/>
                  </a:lnTo>
                  <a:lnTo>
                    <a:pt x="220511" y="280159"/>
                  </a:lnTo>
                  <a:lnTo>
                    <a:pt x="218597" y="250063"/>
                  </a:lnTo>
                  <a:lnTo>
                    <a:pt x="211130" y="212036"/>
                  </a:lnTo>
                  <a:lnTo>
                    <a:pt x="195249" y="169031"/>
                  </a:lnTo>
                  <a:lnTo>
                    <a:pt x="166906" y="119576"/>
                  </a:lnTo>
                  <a:lnTo>
                    <a:pt x="130825" y="80625"/>
                  </a:lnTo>
                  <a:lnTo>
                    <a:pt x="100418" y="56345"/>
                  </a:lnTo>
                  <a:lnTo>
                    <a:pt x="57658" y="24258"/>
                  </a:lnTo>
                  <a:lnTo>
                    <a:pt x="23055" y="11162"/>
                  </a:lnTo>
                  <a:lnTo>
                    <a:pt x="56882" y="11162"/>
                  </a:lnTo>
                  <a:lnTo>
                    <a:pt x="104808" y="45690"/>
                  </a:lnTo>
                  <a:lnTo>
                    <a:pt x="137232" y="71502"/>
                  </a:lnTo>
                  <a:lnTo>
                    <a:pt x="176350" y="113651"/>
                  </a:lnTo>
                  <a:lnTo>
                    <a:pt x="201195" y="156229"/>
                  </a:lnTo>
                  <a:lnTo>
                    <a:pt x="224352" y="218515"/>
                  </a:lnTo>
                  <a:lnTo>
                    <a:pt x="231196" y="263979"/>
                  </a:lnTo>
                  <a:lnTo>
                    <a:pt x="231294" y="295204"/>
                  </a:lnTo>
                  <a:lnTo>
                    <a:pt x="230112" y="306809"/>
                  </a:lnTo>
                  <a:lnTo>
                    <a:pt x="225210" y="309157"/>
                  </a:lnTo>
                  <a:lnTo>
                    <a:pt x="222104" y="310604"/>
                  </a:lnTo>
                  <a:close/>
                </a:path>
              </a:pathLst>
            </a:custGeom>
            <a:solidFill>
              <a:srgbClr val="ECA600"/>
            </a:solidFill>
          </p:spPr>
          <p:txBody>
            <a:bodyPr wrap="square" lIns="0" tIns="0" rIns="0" bIns="0" rtlCol="0"/>
            <a:lstStyle/>
            <a:p/>
          </p:txBody>
        </p:sp>
        <p:pic>
          <p:nvPicPr>
            <p:cNvPr id="16" name="object 16"/>
            <p:cNvPicPr/>
            <p:nvPr/>
          </p:nvPicPr>
          <p:blipFill>
            <a:blip r:embed="rId7" cstate="print"/>
            <a:stretch>
              <a:fillRect/>
            </a:stretch>
          </p:blipFill>
          <p:spPr>
            <a:xfrm>
              <a:off x="7771168" y="4147714"/>
              <a:ext cx="303575" cy="288800"/>
            </a:xfrm>
            <a:prstGeom prst="rect">
              <a:avLst/>
            </a:prstGeom>
          </p:spPr>
        </p:pic>
        <p:sp>
          <p:nvSpPr>
            <p:cNvPr id="17" name="object 17"/>
            <p:cNvSpPr/>
            <p:nvPr/>
          </p:nvSpPr>
          <p:spPr>
            <a:xfrm>
              <a:off x="7766967" y="4142170"/>
              <a:ext cx="313690" cy="300355"/>
            </a:xfrm>
            <a:custGeom>
              <a:avLst/>
              <a:gdLst/>
              <a:ahLst/>
              <a:cxnLst/>
              <a:rect l="l" t="t" r="r" b="b"/>
              <a:pathLst>
                <a:path w="313690" h="300354">
                  <a:moveTo>
                    <a:pt x="48098" y="113386"/>
                  </a:moveTo>
                  <a:lnTo>
                    <a:pt x="7745" y="90947"/>
                  </a:lnTo>
                  <a:lnTo>
                    <a:pt x="6869" y="79265"/>
                  </a:lnTo>
                  <a:lnTo>
                    <a:pt x="12139" y="67882"/>
                  </a:lnTo>
                  <a:lnTo>
                    <a:pt x="79678" y="18737"/>
                  </a:lnTo>
                  <a:lnTo>
                    <a:pt x="125885" y="921"/>
                  </a:lnTo>
                  <a:lnTo>
                    <a:pt x="137033" y="0"/>
                  </a:lnTo>
                  <a:lnTo>
                    <a:pt x="140419" y="0"/>
                  </a:lnTo>
                  <a:lnTo>
                    <a:pt x="143358" y="334"/>
                  </a:lnTo>
                  <a:lnTo>
                    <a:pt x="176603" y="11162"/>
                  </a:lnTo>
                  <a:lnTo>
                    <a:pt x="137033" y="11162"/>
                  </a:lnTo>
                  <a:lnTo>
                    <a:pt x="127756" y="11942"/>
                  </a:lnTo>
                  <a:lnTo>
                    <a:pt x="86799" y="27244"/>
                  </a:lnTo>
                  <a:lnTo>
                    <a:pt x="28426" y="67791"/>
                  </a:lnTo>
                  <a:lnTo>
                    <a:pt x="28254" y="67882"/>
                  </a:lnTo>
                  <a:lnTo>
                    <a:pt x="21914" y="71883"/>
                  </a:lnTo>
                  <a:lnTo>
                    <a:pt x="17636" y="78097"/>
                  </a:lnTo>
                  <a:lnTo>
                    <a:pt x="17521" y="83498"/>
                  </a:lnTo>
                  <a:lnTo>
                    <a:pt x="17412" y="86729"/>
                  </a:lnTo>
                  <a:lnTo>
                    <a:pt x="52238" y="102542"/>
                  </a:lnTo>
                  <a:lnTo>
                    <a:pt x="86626" y="102542"/>
                  </a:lnTo>
                  <a:lnTo>
                    <a:pt x="74897" y="108979"/>
                  </a:lnTo>
                  <a:lnTo>
                    <a:pt x="74508" y="109139"/>
                  </a:lnTo>
                  <a:lnTo>
                    <a:pt x="60574" y="113146"/>
                  </a:lnTo>
                  <a:lnTo>
                    <a:pt x="48098" y="113386"/>
                  </a:lnTo>
                  <a:close/>
                </a:path>
                <a:path w="313690" h="300354">
                  <a:moveTo>
                    <a:pt x="282703" y="110986"/>
                  </a:moveTo>
                  <a:lnTo>
                    <a:pt x="278978" y="106672"/>
                  </a:lnTo>
                  <a:lnTo>
                    <a:pt x="278420" y="106151"/>
                  </a:lnTo>
                  <a:lnTo>
                    <a:pt x="277936" y="105519"/>
                  </a:lnTo>
                  <a:lnTo>
                    <a:pt x="249728" y="64186"/>
                  </a:lnTo>
                  <a:lnTo>
                    <a:pt x="222163" y="37690"/>
                  </a:lnTo>
                  <a:lnTo>
                    <a:pt x="142130" y="11682"/>
                  </a:lnTo>
                  <a:lnTo>
                    <a:pt x="141684" y="11571"/>
                  </a:lnTo>
                  <a:lnTo>
                    <a:pt x="140270" y="11162"/>
                  </a:lnTo>
                  <a:lnTo>
                    <a:pt x="176603" y="11162"/>
                  </a:lnTo>
                  <a:lnTo>
                    <a:pt x="225697" y="27123"/>
                  </a:lnTo>
                  <a:lnTo>
                    <a:pt x="242125" y="38436"/>
                  </a:lnTo>
                  <a:lnTo>
                    <a:pt x="253132" y="51151"/>
                  </a:lnTo>
                  <a:lnTo>
                    <a:pt x="257258" y="57922"/>
                  </a:lnTo>
                  <a:lnTo>
                    <a:pt x="269923" y="84503"/>
                  </a:lnTo>
                  <a:lnTo>
                    <a:pt x="281774" y="109139"/>
                  </a:lnTo>
                  <a:lnTo>
                    <a:pt x="282703" y="110986"/>
                  </a:lnTo>
                  <a:close/>
                </a:path>
                <a:path w="313690" h="300354">
                  <a:moveTo>
                    <a:pt x="86626" y="102542"/>
                  </a:moveTo>
                  <a:lnTo>
                    <a:pt x="58191" y="102542"/>
                  </a:lnTo>
                  <a:lnTo>
                    <a:pt x="64234" y="101233"/>
                  </a:lnTo>
                  <a:lnTo>
                    <a:pt x="70581" y="98598"/>
                  </a:lnTo>
                  <a:lnTo>
                    <a:pt x="76651" y="95620"/>
                  </a:lnTo>
                  <a:lnTo>
                    <a:pt x="82497" y="91989"/>
                  </a:lnTo>
                  <a:lnTo>
                    <a:pt x="88245" y="87877"/>
                  </a:lnTo>
                  <a:lnTo>
                    <a:pt x="94070" y="83418"/>
                  </a:lnTo>
                  <a:lnTo>
                    <a:pt x="100248" y="78721"/>
                  </a:lnTo>
                  <a:lnTo>
                    <a:pt x="134726" y="62954"/>
                  </a:lnTo>
                  <a:lnTo>
                    <a:pt x="142651" y="62954"/>
                  </a:lnTo>
                  <a:lnTo>
                    <a:pt x="157665" y="64555"/>
                  </a:lnTo>
                  <a:lnTo>
                    <a:pt x="171454" y="69177"/>
                  </a:lnTo>
                  <a:lnTo>
                    <a:pt x="179605" y="74190"/>
                  </a:lnTo>
                  <a:lnTo>
                    <a:pt x="136028" y="74190"/>
                  </a:lnTo>
                  <a:lnTo>
                    <a:pt x="129740" y="75307"/>
                  </a:lnTo>
                  <a:lnTo>
                    <a:pt x="124531" y="77316"/>
                  </a:lnTo>
                  <a:lnTo>
                    <a:pt x="112381" y="83880"/>
                  </a:lnTo>
                  <a:lnTo>
                    <a:pt x="88345" y="101599"/>
                  </a:lnTo>
                  <a:lnTo>
                    <a:pt x="86626" y="102542"/>
                  </a:lnTo>
                  <a:close/>
                </a:path>
                <a:path w="313690" h="300354">
                  <a:moveTo>
                    <a:pt x="168882" y="198239"/>
                  </a:moveTo>
                  <a:lnTo>
                    <a:pt x="140233" y="198239"/>
                  </a:lnTo>
                  <a:lnTo>
                    <a:pt x="147042" y="196936"/>
                  </a:lnTo>
                  <a:lnTo>
                    <a:pt x="154293" y="193887"/>
                  </a:lnTo>
                  <a:lnTo>
                    <a:pt x="182928" y="171707"/>
                  </a:lnTo>
                  <a:lnTo>
                    <a:pt x="194141" y="142642"/>
                  </a:lnTo>
                  <a:lnTo>
                    <a:pt x="192901" y="114010"/>
                  </a:lnTo>
                  <a:lnTo>
                    <a:pt x="184137" y="93129"/>
                  </a:lnTo>
                  <a:lnTo>
                    <a:pt x="183812" y="92841"/>
                  </a:lnTo>
                  <a:lnTo>
                    <a:pt x="175473" y="84503"/>
                  </a:lnTo>
                  <a:lnTo>
                    <a:pt x="172429" y="82765"/>
                  </a:lnTo>
                  <a:lnTo>
                    <a:pt x="171067" y="81560"/>
                  </a:lnTo>
                  <a:lnTo>
                    <a:pt x="168828" y="80709"/>
                  </a:lnTo>
                  <a:lnTo>
                    <a:pt x="165175" y="78623"/>
                  </a:lnTo>
                  <a:lnTo>
                    <a:pt x="156442" y="76000"/>
                  </a:lnTo>
                  <a:lnTo>
                    <a:pt x="155204" y="75530"/>
                  </a:lnTo>
                  <a:lnTo>
                    <a:pt x="154771" y="75499"/>
                  </a:lnTo>
                  <a:lnTo>
                    <a:pt x="153978" y="75261"/>
                  </a:lnTo>
                  <a:lnTo>
                    <a:pt x="142651" y="74190"/>
                  </a:lnTo>
                  <a:lnTo>
                    <a:pt x="183436" y="76547"/>
                  </a:lnTo>
                  <a:lnTo>
                    <a:pt x="204601" y="115820"/>
                  </a:lnTo>
                  <a:lnTo>
                    <a:pt x="205932" y="134766"/>
                  </a:lnTo>
                  <a:lnTo>
                    <a:pt x="203001" y="154595"/>
                  </a:lnTo>
                  <a:lnTo>
                    <a:pt x="198284" y="167356"/>
                  </a:lnTo>
                  <a:lnTo>
                    <a:pt x="189988" y="180807"/>
                  </a:lnTo>
                  <a:lnTo>
                    <a:pt x="177101" y="193533"/>
                  </a:lnTo>
                  <a:lnTo>
                    <a:pt x="168882" y="198239"/>
                  </a:lnTo>
                  <a:close/>
                </a:path>
                <a:path w="313690" h="300354">
                  <a:moveTo>
                    <a:pt x="110429" y="299925"/>
                  </a:moveTo>
                  <a:lnTo>
                    <a:pt x="74004" y="283703"/>
                  </a:lnTo>
                  <a:lnTo>
                    <a:pt x="37713" y="252875"/>
                  </a:lnTo>
                  <a:lnTo>
                    <a:pt x="11333" y="213277"/>
                  </a:lnTo>
                  <a:lnTo>
                    <a:pt x="1001" y="170359"/>
                  </a:lnTo>
                  <a:lnTo>
                    <a:pt x="0" y="162483"/>
                  </a:lnTo>
                  <a:lnTo>
                    <a:pt x="442" y="147044"/>
                  </a:lnTo>
                  <a:lnTo>
                    <a:pt x="35304" y="116589"/>
                  </a:lnTo>
                  <a:lnTo>
                    <a:pt x="39862" y="117379"/>
                  </a:lnTo>
                  <a:lnTo>
                    <a:pt x="47960" y="120006"/>
                  </a:lnTo>
                  <a:lnTo>
                    <a:pt x="52248" y="122261"/>
                  </a:lnTo>
                  <a:lnTo>
                    <a:pt x="58738" y="127285"/>
                  </a:lnTo>
                  <a:lnTo>
                    <a:pt x="30472" y="127285"/>
                  </a:lnTo>
                  <a:lnTo>
                    <a:pt x="27942" y="127694"/>
                  </a:lnTo>
                  <a:lnTo>
                    <a:pt x="25412" y="128550"/>
                  </a:lnTo>
                  <a:lnTo>
                    <a:pt x="17364" y="133009"/>
                  </a:lnTo>
                  <a:lnTo>
                    <a:pt x="12152" y="140117"/>
                  </a:lnTo>
                  <a:lnTo>
                    <a:pt x="9794" y="149840"/>
                  </a:lnTo>
                  <a:lnTo>
                    <a:pt x="10306" y="162259"/>
                  </a:lnTo>
                  <a:lnTo>
                    <a:pt x="21373" y="208945"/>
                  </a:lnTo>
                  <a:lnTo>
                    <a:pt x="45730" y="245140"/>
                  </a:lnTo>
                  <a:lnTo>
                    <a:pt x="74869" y="270464"/>
                  </a:lnTo>
                  <a:lnTo>
                    <a:pt x="80776" y="274811"/>
                  </a:lnTo>
                  <a:lnTo>
                    <a:pt x="81446" y="275406"/>
                  </a:lnTo>
                  <a:lnTo>
                    <a:pt x="86932" y="278879"/>
                  </a:lnTo>
                  <a:lnTo>
                    <a:pt x="95342" y="283294"/>
                  </a:lnTo>
                  <a:lnTo>
                    <a:pt x="104059" y="287095"/>
                  </a:lnTo>
                  <a:lnTo>
                    <a:pt x="110467" y="288726"/>
                  </a:lnTo>
                  <a:lnTo>
                    <a:pt x="229881" y="288726"/>
                  </a:lnTo>
                  <a:lnTo>
                    <a:pt x="215016" y="295336"/>
                  </a:lnTo>
                  <a:lnTo>
                    <a:pt x="183356" y="299814"/>
                  </a:lnTo>
                  <a:lnTo>
                    <a:pt x="110429" y="299925"/>
                  </a:lnTo>
                  <a:close/>
                </a:path>
                <a:path w="313690" h="300354">
                  <a:moveTo>
                    <a:pt x="142019" y="209326"/>
                  </a:moveTo>
                  <a:lnTo>
                    <a:pt x="133907" y="209326"/>
                  </a:lnTo>
                  <a:lnTo>
                    <a:pt x="103174" y="200496"/>
                  </a:lnTo>
                  <a:lnTo>
                    <a:pt x="80669" y="180486"/>
                  </a:lnTo>
                  <a:lnTo>
                    <a:pt x="66291" y="159018"/>
                  </a:lnTo>
                  <a:lnTo>
                    <a:pt x="59940" y="145814"/>
                  </a:lnTo>
                  <a:lnTo>
                    <a:pt x="55244" y="139089"/>
                  </a:lnTo>
                  <a:lnTo>
                    <a:pt x="49052" y="133145"/>
                  </a:lnTo>
                  <a:lnTo>
                    <a:pt x="41570" y="128903"/>
                  </a:lnTo>
                  <a:lnTo>
                    <a:pt x="33002" y="127285"/>
                  </a:lnTo>
                  <a:lnTo>
                    <a:pt x="58738" y="127285"/>
                  </a:lnTo>
                  <a:lnTo>
                    <a:pt x="74155" y="149987"/>
                  </a:lnTo>
                  <a:lnTo>
                    <a:pt x="74844" y="151102"/>
                  </a:lnTo>
                  <a:lnTo>
                    <a:pt x="75526" y="152546"/>
                  </a:lnTo>
                  <a:lnTo>
                    <a:pt x="77759" y="155820"/>
                  </a:lnTo>
                  <a:lnTo>
                    <a:pt x="86301" y="169645"/>
                  </a:lnTo>
                  <a:lnTo>
                    <a:pt x="88995" y="172294"/>
                  </a:lnTo>
                  <a:lnTo>
                    <a:pt x="91594" y="176105"/>
                  </a:lnTo>
                  <a:lnTo>
                    <a:pt x="96531" y="179707"/>
                  </a:lnTo>
                  <a:lnTo>
                    <a:pt x="106288" y="189303"/>
                  </a:lnTo>
                  <a:lnTo>
                    <a:pt x="112396" y="191279"/>
                  </a:lnTo>
                  <a:lnTo>
                    <a:pt x="117972" y="195346"/>
                  </a:lnTo>
                  <a:lnTo>
                    <a:pt x="124968" y="195346"/>
                  </a:lnTo>
                  <a:lnTo>
                    <a:pt x="133907" y="198239"/>
                  </a:lnTo>
                  <a:lnTo>
                    <a:pt x="168882" y="198239"/>
                  </a:lnTo>
                  <a:lnTo>
                    <a:pt x="158613" y="204117"/>
                  </a:lnTo>
                  <a:lnTo>
                    <a:pt x="150353" y="207578"/>
                  </a:lnTo>
                  <a:lnTo>
                    <a:pt x="142019" y="209326"/>
                  </a:lnTo>
                  <a:close/>
                </a:path>
                <a:path w="313690" h="300354">
                  <a:moveTo>
                    <a:pt x="229881" y="288726"/>
                  </a:moveTo>
                  <a:lnTo>
                    <a:pt x="110467" y="288726"/>
                  </a:lnTo>
                  <a:lnTo>
                    <a:pt x="183318" y="288614"/>
                  </a:lnTo>
                  <a:lnTo>
                    <a:pt x="211853" y="284611"/>
                  </a:lnTo>
                  <a:lnTo>
                    <a:pt x="258333" y="255704"/>
                  </a:lnTo>
                  <a:lnTo>
                    <a:pt x="286348" y="202838"/>
                  </a:lnTo>
                  <a:lnTo>
                    <a:pt x="302307" y="159729"/>
                  </a:lnTo>
                  <a:lnTo>
                    <a:pt x="302074" y="153694"/>
                  </a:lnTo>
                  <a:lnTo>
                    <a:pt x="312706" y="152842"/>
                  </a:lnTo>
                  <a:lnTo>
                    <a:pt x="313075" y="159729"/>
                  </a:lnTo>
                  <a:lnTo>
                    <a:pt x="313128" y="162483"/>
                  </a:lnTo>
                  <a:lnTo>
                    <a:pt x="309029" y="175863"/>
                  </a:lnTo>
                  <a:lnTo>
                    <a:pt x="293205" y="215214"/>
                  </a:lnTo>
                  <a:lnTo>
                    <a:pt x="266784" y="263010"/>
                  </a:lnTo>
                  <a:lnTo>
                    <a:pt x="243394" y="282717"/>
                  </a:lnTo>
                  <a:lnTo>
                    <a:pt x="229881" y="288726"/>
                  </a:lnTo>
                  <a:close/>
                </a:path>
                <a:path w="313690" h="300354">
                  <a:moveTo>
                    <a:pt x="124968" y="195346"/>
                  </a:moveTo>
                  <a:lnTo>
                    <a:pt x="117972" y="195346"/>
                  </a:lnTo>
                  <a:lnTo>
                    <a:pt x="124195" y="195096"/>
                  </a:lnTo>
                  <a:lnTo>
                    <a:pt x="124968" y="195346"/>
                  </a:lnTo>
                  <a:close/>
                </a:path>
              </a:pathLst>
            </a:custGeom>
            <a:solidFill>
              <a:srgbClr val="ECA600"/>
            </a:solidFill>
          </p:spPr>
          <p:txBody>
            <a:bodyPr wrap="square" lIns="0" tIns="0" rIns="0" bIns="0" rtlCol="0"/>
            <a:lstStyle/>
            <a:p/>
          </p:txBody>
        </p:sp>
        <p:sp>
          <p:nvSpPr>
            <p:cNvPr id="18" name="object 18"/>
            <p:cNvSpPr/>
            <p:nvPr/>
          </p:nvSpPr>
          <p:spPr>
            <a:xfrm>
              <a:off x="190499" y="23"/>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9" name="object 19"/>
            <p:cNvSpPr/>
            <p:nvPr/>
          </p:nvSpPr>
          <p:spPr>
            <a:xfrm>
              <a:off x="0" y="23"/>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20" name="object 20"/>
          <p:cNvSpPr txBox="1"/>
          <p:nvPr/>
        </p:nvSpPr>
        <p:spPr>
          <a:xfrm>
            <a:off x="8283761" y="3987823"/>
            <a:ext cx="1750060" cy="482600"/>
          </a:xfrm>
          <a:prstGeom prst="rect">
            <a:avLst/>
          </a:prstGeom>
        </p:spPr>
        <p:txBody>
          <a:bodyPr wrap="square" lIns="0" tIns="12700" rIns="0" bIns="0" rtlCol="0" vert="horz">
            <a:spAutoFit/>
          </a:bodyPr>
          <a:lstStyle/>
          <a:p>
            <a:pPr marL="12700">
              <a:lnSpc>
                <a:spcPct val="100000"/>
              </a:lnSpc>
              <a:spcBef>
                <a:spcPts val="100"/>
              </a:spcBef>
              <a:tabLst>
                <a:tab pos="690880" algn="l"/>
              </a:tabLst>
            </a:pPr>
            <a:r>
              <a:rPr dirty="0" sz="3000" spc="225">
                <a:solidFill>
                  <a:srgbClr val="FFFFFF"/>
                </a:solidFill>
                <a:latin typeface="Arial MT"/>
                <a:cs typeface="Arial MT"/>
              </a:rPr>
              <a:t>N</a:t>
            </a:r>
            <a:r>
              <a:rPr dirty="0" sz="3000">
                <a:solidFill>
                  <a:srgbClr val="FFFFFF"/>
                </a:solidFill>
                <a:latin typeface="Arial MT"/>
                <a:cs typeface="Arial MT"/>
              </a:rPr>
              <a:t>o	</a:t>
            </a:r>
            <a:r>
              <a:rPr dirty="0" sz="3000" spc="225">
                <a:solidFill>
                  <a:srgbClr val="FFFFFF"/>
                </a:solidFill>
                <a:latin typeface="Arial MT"/>
                <a:cs typeface="Arial MT"/>
              </a:rPr>
              <a:t>cras</a:t>
            </a:r>
            <a:r>
              <a:rPr dirty="0" sz="3000">
                <a:solidFill>
                  <a:srgbClr val="FFFFFF"/>
                </a:solidFill>
                <a:latin typeface="Arial MT"/>
                <a:cs typeface="Arial MT"/>
              </a:rPr>
              <a:t>h</a:t>
            </a:r>
            <a:endParaRPr sz="3000">
              <a:latin typeface="Arial MT"/>
              <a:cs typeface="Arial MT"/>
            </a:endParaRPr>
          </a:p>
        </p:txBody>
      </p:sp>
      <p:sp>
        <p:nvSpPr>
          <p:cNvPr id="21" name="object 21"/>
          <p:cNvSpPr txBox="1"/>
          <p:nvPr/>
        </p:nvSpPr>
        <p:spPr>
          <a:xfrm>
            <a:off x="7762874" y="4524398"/>
            <a:ext cx="838200" cy="581025"/>
          </a:xfrm>
          <a:prstGeom prst="rect">
            <a:avLst/>
          </a:prstGeom>
          <a:solidFill>
            <a:srgbClr val="373737"/>
          </a:solidFill>
        </p:spPr>
        <p:txBody>
          <a:bodyPr wrap="square" lIns="0" tIns="9525" rIns="0" bIns="0" rtlCol="0" vert="horz">
            <a:spAutoFit/>
          </a:bodyPr>
          <a:lstStyle/>
          <a:p>
            <a:pPr marL="72390">
              <a:lnSpc>
                <a:spcPct val="100000"/>
              </a:lnSpc>
              <a:spcBef>
                <a:spcPts val="75"/>
              </a:spcBef>
            </a:pPr>
            <a:r>
              <a:rPr dirty="0" sz="3000">
                <a:solidFill>
                  <a:srgbClr val="FFFFFF"/>
                </a:solidFill>
                <a:latin typeface="Courier New"/>
                <a:cs typeface="Courier New"/>
              </a:rPr>
              <a:t>R12</a:t>
            </a:r>
            <a:endParaRPr sz="3000">
              <a:latin typeface="Courier New"/>
              <a:cs typeface="Courier New"/>
            </a:endParaRPr>
          </a:p>
        </p:txBody>
      </p:sp>
      <p:sp>
        <p:nvSpPr>
          <p:cNvPr id="22" name="object 22"/>
          <p:cNvSpPr txBox="1"/>
          <p:nvPr/>
        </p:nvSpPr>
        <p:spPr>
          <a:xfrm>
            <a:off x="8795729" y="4521223"/>
            <a:ext cx="1697989" cy="482600"/>
          </a:xfrm>
          <a:prstGeom prst="rect">
            <a:avLst/>
          </a:prstGeom>
        </p:spPr>
        <p:txBody>
          <a:bodyPr wrap="square" lIns="0" tIns="12700" rIns="0" bIns="0" rtlCol="0" vert="horz">
            <a:spAutoFit/>
          </a:bodyPr>
          <a:lstStyle/>
          <a:p>
            <a:pPr marL="12700">
              <a:lnSpc>
                <a:spcPct val="100000"/>
              </a:lnSpc>
              <a:spcBef>
                <a:spcPts val="100"/>
              </a:spcBef>
              <a:tabLst>
                <a:tab pos="397510" algn="l"/>
              </a:tabLst>
            </a:pPr>
            <a:r>
              <a:rPr dirty="0" sz="3000">
                <a:solidFill>
                  <a:srgbClr val="FFFFFF"/>
                </a:solidFill>
                <a:latin typeface="Arial MT"/>
                <a:cs typeface="Arial MT"/>
              </a:rPr>
              <a:t>=	</a:t>
            </a:r>
            <a:r>
              <a:rPr dirty="0" sz="3000" spc="225">
                <a:solidFill>
                  <a:srgbClr val="FFFFFF"/>
                </a:solidFill>
                <a:latin typeface="Arial MT"/>
                <a:cs typeface="Arial MT"/>
              </a:rPr>
              <a:t>0x7f0</a:t>
            </a:r>
            <a:r>
              <a:rPr dirty="0" sz="3000" b="1">
                <a:solidFill>
                  <a:srgbClr val="33DB04"/>
                </a:solidFill>
                <a:latin typeface="Arial"/>
                <a:cs typeface="Arial"/>
              </a:rPr>
              <a:t>1</a:t>
            </a:r>
            <a:endParaRPr sz="3000">
              <a:latin typeface="Arial"/>
              <a:cs typeface="Arial"/>
            </a:endParaRPr>
          </a:p>
        </p:txBody>
      </p:sp>
      <p:sp>
        <p:nvSpPr>
          <p:cNvPr id="23" name="object 23"/>
          <p:cNvSpPr txBox="1">
            <a:spLocks noGrp="1"/>
          </p:cNvSpPr>
          <p:nvPr>
            <p:ph type="title"/>
          </p:nvPr>
        </p:nvSpPr>
        <p:spPr>
          <a:xfrm>
            <a:off x="368299" y="6373"/>
            <a:ext cx="6261100" cy="756920"/>
          </a:xfrm>
          <a:prstGeom prst="rect"/>
        </p:spPr>
        <p:txBody>
          <a:bodyPr wrap="square" lIns="0" tIns="12700" rIns="0" bIns="0" rtlCol="0" vert="horz">
            <a:spAutoFit/>
          </a:bodyPr>
          <a:lstStyle/>
          <a:p>
            <a:pPr marL="12700">
              <a:lnSpc>
                <a:spcPct val="100000"/>
              </a:lnSpc>
              <a:spcBef>
                <a:spcPts val="100"/>
              </a:spcBef>
            </a:pPr>
            <a:r>
              <a:rPr dirty="0" spc="55"/>
              <a:t>Root</a:t>
            </a:r>
            <a:r>
              <a:rPr dirty="0" spc="105"/>
              <a:t> </a:t>
            </a:r>
            <a:r>
              <a:rPr dirty="0" spc="60"/>
              <a:t>Cause</a:t>
            </a:r>
            <a:r>
              <a:rPr dirty="0" spc="105"/>
              <a:t> </a:t>
            </a:r>
            <a:r>
              <a:rPr dirty="0" spc="65"/>
              <a:t>Analysis</a:t>
            </a:r>
          </a:p>
        </p:txBody>
      </p:sp>
      <p:grpSp>
        <p:nvGrpSpPr>
          <p:cNvPr id="24" name="object 24"/>
          <p:cNvGrpSpPr/>
          <p:nvPr/>
        </p:nvGrpSpPr>
        <p:grpSpPr>
          <a:xfrm>
            <a:off x="91082" y="5463206"/>
            <a:ext cx="11815445" cy="1109345"/>
            <a:chOff x="91082" y="5463206"/>
            <a:chExt cx="11815445" cy="1109345"/>
          </a:xfrm>
        </p:grpSpPr>
        <p:pic>
          <p:nvPicPr>
            <p:cNvPr id="25" name="object 25"/>
            <p:cNvPicPr/>
            <p:nvPr/>
          </p:nvPicPr>
          <p:blipFill>
            <a:blip r:embed="rId8" cstate="print"/>
            <a:stretch>
              <a:fillRect/>
            </a:stretch>
          </p:blipFill>
          <p:spPr>
            <a:xfrm>
              <a:off x="91082" y="5463206"/>
              <a:ext cx="446484" cy="446484"/>
            </a:xfrm>
            <a:prstGeom prst="rect">
              <a:avLst/>
            </a:prstGeom>
          </p:spPr>
        </p:pic>
        <p:sp>
          <p:nvSpPr>
            <p:cNvPr id="26" name="object 26"/>
            <p:cNvSpPr/>
            <p:nvPr/>
          </p:nvSpPr>
          <p:spPr>
            <a:xfrm>
              <a:off x="91071" y="5463209"/>
              <a:ext cx="447040" cy="447040"/>
            </a:xfrm>
            <a:custGeom>
              <a:avLst/>
              <a:gdLst/>
              <a:ahLst/>
              <a:cxnLst/>
              <a:rect l="l" t="t" r="r" b="b"/>
              <a:pathLst>
                <a:path w="447040" h="447039">
                  <a:moveTo>
                    <a:pt x="390677" y="215874"/>
                  </a:moveTo>
                  <a:lnTo>
                    <a:pt x="387553" y="208851"/>
                  </a:lnTo>
                  <a:lnTo>
                    <a:pt x="382079" y="203936"/>
                  </a:lnTo>
                  <a:lnTo>
                    <a:pt x="379501" y="201358"/>
                  </a:lnTo>
                  <a:lnTo>
                    <a:pt x="379501" y="223240"/>
                  </a:lnTo>
                  <a:lnTo>
                    <a:pt x="378231" y="229285"/>
                  </a:lnTo>
                  <a:lnTo>
                    <a:pt x="374421" y="234442"/>
                  </a:lnTo>
                  <a:lnTo>
                    <a:pt x="285127" y="323710"/>
                  </a:lnTo>
                  <a:lnTo>
                    <a:pt x="282181" y="326275"/>
                  </a:lnTo>
                  <a:lnTo>
                    <a:pt x="278765" y="327418"/>
                  </a:lnTo>
                  <a:lnTo>
                    <a:pt x="267741" y="327418"/>
                  </a:lnTo>
                  <a:lnTo>
                    <a:pt x="260451" y="321398"/>
                  </a:lnTo>
                  <a:lnTo>
                    <a:pt x="260451" y="256362"/>
                  </a:lnTo>
                  <a:lnTo>
                    <a:pt x="257111" y="253009"/>
                  </a:lnTo>
                  <a:lnTo>
                    <a:pt x="73634" y="253009"/>
                  </a:lnTo>
                  <a:lnTo>
                    <a:pt x="66979" y="246354"/>
                  </a:lnTo>
                  <a:lnTo>
                    <a:pt x="66979" y="200139"/>
                  </a:lnTo>
                  <a:lnTo>
                    <a:pt x="73634" y="193484"/>
                  </a:lnTo>
                  <a:lnTo>
                    <a:pt x="257111" y="193484"/>
                  </a:lnTo>
                  <a:lnTo>
                    <a:pt x="260451" y="190131"/>
                  </a:lnTo>
                  <a:lnTo>
                    <a:pt x="260451" y="125095"/>
                  </a:lnTo>
                  <a:lnTo>
                    <a:pt x="267741" y="119062"/>
                  </a:lnTo>
                  <a:lnTo>
                    <a:pt x="275412" y="119062"/>
                  </a:lnTo>
                  <a:lnTo>
                    <a:pt x="278765" y="119062"/>
                  </a:lnTo>
                  <a:lnTo>
                    <a:pt x="374421" y="212051"/>
                  </a:lnTo>
                  <a:lnTo>
                    <a:pt x="379501" y="223240"/>
                  </a:lnTo>
                  <a:lnTo>
                    <a:pt x="379501" y="201358"/>
                  </a:lnTo>
                  <a:lnTo>
                    <a:pt x="297218" y="119062"/>
                  </a:lnTo>
                  <a:lnTo>
                    <a:pt x="292531" y="114376"/>
                  </a:lnTo>
                  <a:lnTo>
                    <a:pt x="287731" y="110210"/>
                  </a:lnTo>
                  <a:lnTo>
                    <a:pt x="281660" y="107899"/>
                  </a:lnTo>
                  <a:lnTo>
                    <a:pt x="275412" y="107899"/>
                  </a:lnTo>
                  <a:lnTo>
                    <a:pt x="265252" y="109956"/>
                  </a:lnTo>
                  <a:lnTo>
                    <a:pt x="256946" y="115544"/>
                  </a:lnTo>
                  <a:lnTo>
                    <a:pt x="251345" y="123837"/>
                  </a:lnTo>
                  <a:lnTo>
                    <a:pt x="249288" y="133985"/>
                  </a:lnTo>
                  <a:lnTo>
                    <a:pt x="249288" y="182321"/>
                  </a:lnTo>
                  <a:lnTo>
                    <a:pt x="81864" y="182321"/>
                  </a:lnTo>
                  <a:lnTo>
                    <a:pt x="71729" y="184365"/>
                  </a:lnTo>
                  <a:lnTo>
                    <a:pt x="63449" y="189953"/>
                  </a:lnTo>
                  <a:lnTo>
                    <a:pt x="57861" y="198234"/>
                  </a:lnTo>
                  <a:lnTo>
                    <a:pt x="55816" y="208356"/>
                  </a:lnTo>
                  <a:lnTo>
                    <a:pt x="55816" y="238125"/>
                  </a:lnTo>
                  <a:lnTo>
                    <a:pt x="57861" y="248259"/>
                  </a:lnTo>
                  <a:lnTo>
                    <a:pt x="63449" y="256540"/>
                  </a:lnTo>
                  <a:lnTo>
                    <a:pt x="71729" y="262128"/>
                  </a:lnTo>
                  <a:lnTo>
                    <a:pt x="81864" y="264172"/>
                  </a:lnTo>
                  <a:lnTo>
                    <a:pt x="249288" y="264172"/>
                  </a:lnTo>
                  <a:lnTo>
                    <a:pt x="249288" y="312508"/>
                  </a:lnTo>
                  <a:lnTo>
                    <a:pt x="251345" y="322643"/>
                  </a:lnTo>
                  <a:lnTo>
                    <a:pt x="256946" y="330936"/>
                  </a:lnTo>
                  <a:lnTo>
                    <a:pt x="265252" y="336537"/>
                  </a:lnTo>
                  <a:lnTo>
                    <a:pt x="275412" y="338582"/>
                  </a:lnTo>
                  <a:lnTo>
                    <a:pt x="281660" y="338582"/>
                  </a:lnTo>
                  <a:lnTo>
                    <a:pt x="287693" y="336283"/>
                  </a:lnTo>
                  <a:lnTo>
                    <a:pt x="292493" y="332117"/>
                  </a:lnTo>
                  <a:lnTo>
                    <a:pt x="297180" y="327418"/>
                  </a:lnTo>
                  <a:lnTo>
                    <a:pt x="382079" y="242557"/>
                  </a:lnTo>
                  <a:lnTo>
                    <a:pt x="387553" y="237604"/>
                  </a:lnTo>
                  <a:lnTo>
                    <a:pt x="390677" y="230606"/>
                  </a:lnTo>
                  <a:lnTo>
                    <a:pt x="390677" y="215874"/>
                  </a:lnTo>
                  <a:close/>
                </a:path>
                <a:path w="447040" h="447039">
                  <a:moveTo>
                    <a:pt x="446493" y="29768"/>
                  </a:moveTo>
                  <a:lnTo>
                    <a:pt x="444157" y="18173"/>
                  </a:lnTo>
                  <a:lnTo>
                    <a:pt x="439420" y="11163"/>
                  </a:lnTo>
                  <a:lnTo>
                    <a:pt x="437769" y="8724"/>
                  </a:lnTo>
                  <a:lnTo>
                    <a:pt x="435330" y="7086"/>
                  </a:lnTo>
                  <a:lnTo>
                    <a:pt x="435330" y="29768"/>
                  </a:lnTo>
                  <a:lnTo>
                    <a:pt x="435330" y="416725"/>
                  </a:lnTo>
                  <a:lnTo>
                    <a:pt x="433870" y="423964"/>
                  </a:lnTo>
                  <a:lnTo>
                    <a:pt x="429882" y="429869"/>
                  </a:lnTo>
                  <a:lnTo>
                    <a:pt x="423964" y="433857"/>
                  </a:lnTo>
                  <a:lnTo>
                    <a:pt x="416725" y="435330"/>
                  </a:lnTo>
                  <a:lnTo>
                    <a:pt x="29768" y="435330"/>
                  </a:lnTo>
                  <a:lnTo>
                    <a:pt x="22529" y="433857"/>
                  </a:lnTo>
                  <a:lnTo>
                    <a:pt x="16611" y="429869"/>
                  </a:lnTo>
                  <a:lnTo>
                    <a:pt x="12623" y="423964"/>
                  </a:lnTo>
                  <a:lnTo>
                    <a:pt x="11163" y="416725"/>
                  </a:lnTo>
                  <a:lnTo>
                    <a:pt x="11163" y="29768"/>
                  </a:lnTo>
                  <a:lnTo>
                    <a:pt x="12623" y="22529"/>
                  </a:lnTo>
                  <a:lnTo>
                    <a:pt x="16611" y="16611"/>
                  </a:lnTo>
                  <a:lnTo>
                    <a:pt x="22529" y="12623"/>
                  </a:lnTo>
                  <a:lnTo>
                    <a:pt x="29768" y="11163"/>
                  </a:lnTo>
                  <a:lnTo>
                    <a:pt x="416725" y="11163"/>
                  </a:lnTo>
                  <a:lnTo>
                    <a:pt x="423964" y="12623"/>
                  </a:lnTo>
                  <a:lnTo>
                    <a:pt x="429882" y="16611"/>
                  </a:lnTo>
                  <a:lnTo>
                    <a:pt x="433870" y="22529"/>
                  </a:lnTo>
                  <a:lnTo>
                    <a:pt x="435330" y="29768"/>
                  </a:lnTo>
                  <a:lnTo>
                    <a:pt x="435330" y="7086"/>
                  </a:lnTo>
                  <a:lnTo>
                    <a:pt x="428307" y="2336"/>
                  </a:lnTo>
                  <a:lnTo>
                    <a:pt x="416725" y="0"/>
                  </a:lnTo>
                  <a:lnTo>
                    <a:pt x="29768" y="0"/>
                  </a:lnTo>
                  <a:lnTo>
                    <a:pt x="18186" y="2336"/>
                  </a:lnTo>
                  <a:lnTo>
                    <a:pt x="8724" y="8724"/>
                  </a:lnTo>
                  <a:lnTo>
                    <a:pt x="2336" y="18173"/>
                  </a:lnTo>
                  <a:lnTo>
                    <a:pt x="0" y="29768"/>
                  </a:lnTo>
                  <a:lnTo>
                    <a:pt x="0" y="416725"/>
                  </a:lnTo>
                  <a:lnTo>
                    <a:pt x="2336" y="428307"/>
                  </a:lnTo>
                  <a:lnTo>
                    <a:pt x="8724" y="437769"/>
                  </a:lnTo>
                  <a:lnTo>
                    <a:pt x="18186" y="444144"/>
                  </a:lnTo>
                  <a:lnTo>
                    <a:pt x="29768" y="446481"/>
                  </a:lnTo>
                  <a:lnTo>
                    <a:pt x="416725" y="446481"/>
                  </a:lnTo>
                  <a:lnTo>
                    <a:pt x="446493" y="416725"/>
                  </a:lnTo>
                  <a:lnTo>
                    <a:pt x="446493" y="29768"/>
                  </a:lnTo>
                  <a:close/>
                </a:path>
              </a:pathLst>
            </a:custGeom>
            <a:solidFill>
              <a:srgbClr val="414141">
                <a:alpha val="19999"/>
              </a:srgbClr>
            </a:solidFill>
          </p:spPr>
          <p:txBody>
            <a:bodyPr wrap="square" lIns="0" tIns="0" rIns="0" bIns="0" rtlCol="0"/>
            <a:lstStyle/>
            <a:p/>
          </p:txBody>
        </p:sp>
        <p:sp>
          <p:nvSpPr>
            <p:cNvPr id="27" name="object 27"/>
            <p:cNvSpPr/>
            <p:nvPr/>
          </p:nvSpPr>
          <p:spPr>
            <a:xfrm>
              <a:off x="158055" y="5582376"/>
              <a:ext cx="313055" cy="208279"/>
            </a:xfrm>
            <a:custGeom>
              <a:avLst/>
              <a:gdLst/>
              <a:ahLst/>
              <a:cxnLst/>
              <a:rect l="l" t="t" r="r" b="b"/>
              <a:pathLst>
                <a:path w="313055" h="208279">
                  <a:moveTo>
                    <a:pt x="210240" y="208144"/>
                  </a:moveTo>
                  <a:lnTo>
                    <a:pt x="202210" y="206898"/>
                  </a:lnTo>
                  <a:lnTo>
                    <a:pt x="195981" y="201669"/>
                  </a:lnTo>
                  <a:lnTo>
                    <a:pt x="193476" y="193331"/>
                  </a:lnTo>
                  <a:lnTo>
                    <a:pt x="193476" y="137186"/>
                  </a:lnTo>
                  <a:lnTo>
                    <a:pt x="190127" y="133837"/>
                  </a:lnTo>
                  <a:lnTo>
                    <a:pt x="6660" y="133837"/>
                  </a:lnTo>
                  <a:lnTo>
                    <a:pt x="0" y="127177"/>
                  </a:lnTo>
                  <a:lnTo>
                    <a:pt x="0" y="80966"/>
                  </a:lnTo>
                  <a:lnTo>
                    <a:pt x="6660" y="74306"/>
                  </a:lnTo>
                  <a:lnTo>
                    <a:pt x="190127" y="74306"/>
                  </a:lnTo>
                  <a:lnTo>
                    <a:pt x="193476" y="70957"/>
                  </a:lnTo>
                  <a:lnTo>
                    <a:pt x="193476" y="14812"/>
                  </a:lnTo>
                  <a:lnTo>
                    <a:pt x="195981" y="6475"/>
                  </a:lnTo>
                  <a:lnTo>
                    <a:pt x="202210" y="1245"/>
                  </a:lnTo>
                  <a:lnTo>
                    <a:pt x="210240" y="0"/>
                  </a:lnTo>
                  <a:lnTo>
                    <a:pt x="218144" y="3613"/>
                  </a:lnTo>
                  <a:lnTo>
                    <a:pt x="307441" y="92872"/>
                  </a:lnTo>
                  <a:lnTo>
                    <a:pt x="311250" y="98036"/>
                  </a:lnTo>
                  <a:lnTo>
                    <a:pt x="312520" y="104072"/>
                  </a:lnTo>
                  <a:lnTo>
                    <a:pt x="311250" y="110107"/>
                  </a:lnTo>
                  <a:lnTo>
                    <a:pt x="307441" y="115271"/>
                  </a:lnTo>
                  <a:lnTo>
                    <a:pt x="218144" y="204531"/>
                  </a:lnTo>
                  <a:lnTo>
                    <a:pt x="210240" y="208144"/>
                  </a:lnTo>
                  <a:close/>
                </a:path>
              </a:pathLst>
            </a:custGeom>
            <a:solidFill>
              <a:srgbClr val="FAFAFA"/>
            </a:solidFill>
          </p:spPr>
          <p:txBody>
            <a:bodyPr wrap="square" lIns="0" tIns="0" rIns="0" bIns="0" rtlCol="0"/>
            <a:lstStyle/>
            <a:p/>
          </p:txBody>
        </p:sp>
        <p:sp>
          <p:nvSpPr>
            <p:cNvPr id="28" name="object 28"/>
            <p:cNvSpPr/>
            <p:nvPr/>
          </p:nvSpPr>
          <p:spPr>
            <a:xfrm>
              <a:off x="11372837" y="6162700"/>
              <a:ext cx="533400" cy="409575"/>
            </a:xfrm>
            <a:custGeom>
              <a:avLst/>
              <a:gdLst/>
              <a:ahLst/>
              <a:cxnLst/>
              <a:rect l="l" t="t" r="r" b="b"/>
              <a:pathLst>
                <a:path w="533400" h="409575">
                  <a:moveTo>
                    <a:pt x="533400" y="204787"/>
                  </a:moveTo>
                  <a:lnTo>
                    <a:pt x="529475" y="164833"/>
                  </a:lnTo>
                  <a:lnTo>
                    <a:pt x="517817" y="126428"/>
                  </a:lnTo>
                  <a:lnTo>
                    <a:pt x="504825" y="100482"/>
                  </a:lnTo>
                  <a:lnTo>
                    <a:pt x="504825" y="204787"/>
                  </a:lnTo>
                  <a:lnTo>
                    <a:pt x="503986" y="222148"/>
                  </a:lnTo>
                  <a:lnTo>
                    <a:pt x="491413" y="272224"/>
                  </a:lnTo>
                  <a:lnTo>
                    <a:pt x="477774" y="298335"/>
                  </a:lnTo>
                  <a:lnTo>
                    <a:pt x="477774" y="96088"/>
                  </a:lnTo>
                  <a:lnTo>
                    <a:pt x="497255" y="145338"/>
                  </a:lnTo>
                  <a:lnTo>
                    <a:pt x="503999" y="184721"/>
                  </a:lnTo>
                  <a:lnTo>
                    <a:pt x="504825" y="204787"/>
                  </a:lnTo>
                  <a:lnTo>
                    <a:pt x="504825" y="100482"/>
                  </a:lnTo>
                  <a:lnTo>
                    <a:pt x="480364" y="67271"/>
                  </a:lnTo>
                  <a:lnTo>
                    <a:pt x="450621" y="40309"/>
                  </a:lnTo>
                  <a:lnTo>
                    <a:pt x="416191" y="19672"/>
                  </a:lnTo>
                  <a:lnTo>
                    <a:pt x="378383" y="6146"/>
                  </a:lnTo>
                  <a:lnTo>
                    <a:pt x="338683" y="254"/>
                  </a:lnTo>
                  <a:lnTo>
                    <a:pt x="328625" y="0"/>
                  </a:lnTo>
                  <a:lnTo>
                    <a:pt x="346036" y="990"/>
                  </a:lnTo>
                  <a:lnTo>
                    <a:pt x="363004" y="3898"/>
                  </a:lnTo>
                  <a:lnTo>
                    <a:pt x="411708" y="24180"/>
                  </a:lnTo>
                  <a:lnTo>
                    <a:pt x="453224" y="59982"/>
                  </a:lnTo>
                  <a:lnTo>
                    <a:pt x="477126" y="94843"/>
                  </a:lnTo>
                  <a:lnTo>
                    <a:pt x="130302" y="94843"/>
                  </a:lnTo>
                  <a:lnTo>
                    <a:pt x="130302" y="335635"/>
                  </a:lnTo>
                  <a:lnTo>
                    <a:pt x="446341" y="335635"/>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66"/>
                  </a:lnTo>
                  <a:lnTo>
                    <a:pt x="40309" y="326796"/>
                  </a:lnTo>
                  <a:lnTo>
                    <a:pt x="67271" y="356539"/>
                  </a:lnTo>
                  <a:lnTo>
                    <a:pt x="99517" y="380453"/>
                  </a:lnTo>
                  <a:lnTo>
                    <a:pt x="135813" y="397611"/>
                  </a:lnTo>
                  <a:lnTo>
                    <a:pt x="174752" y="407365"/>
                  </a:lnTo>
                  <a:lnTo>
                    <a:pt x="204787" y="409575"/>
                  </a:lnTo>
                  <a:lnTo>
                    <a:pt x="328612" y="409575"/>
                  </a:lnTo>
                  <a:lnTo>
                    <a:pt x="368566" y="405638"/>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45"/>
                  </a:lnTo>
                  <a:lnTo>
                    <a:pt x="533400" y="204787"/>
                  </a:lnTo>
                  <a:close/>
                </a:path>
              </a:pathLst>
            </a:custGeom>
            <a:solidFill>
              <a:srgbClr val="33DB04"/>
            </a:solidFill>
          </p:spPr>
          <p:txBody>
            <a:bodyPr wrap="square" lIns="0" tIns="0" rIns="0" bIns="0" rtlCol="0"/>
            <a:lstStyle/>
            <a:p/>
          </p:txBody>
        </p:sp>
      </p:grpSp>
      <p:sp>
        <p:nvSpPr>
          <p:cNvPr id="29" name="object 29"/>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45</a:t>
            </a:fld>
            <a:r>
              <a:rPr dirty="0" spc="-280"/>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3" name="object 3"/>
          <p:cNvSpPr txBox="1">
            <a:spLocks noGrp="1"/>
          </p:cNvSpPr>
          <p:nvPr>
            <p:ph type="title"/>
          </p:nvPr>
        </p:nvSpPr>
        <p:spPr>
          <a:xfrm>
            <a:off x="1533921" y="901723"/>
            <a:ext cx="9095740" cy="939800"/>
          </a:xfrm>
          <a:prstGeom prst="rect"/>
        </p:spPr>
        <p:txBody>
          <a:bodyPr wrap="square" lIns="0" tIns="12700" rIns="0" bIns="0" rtlCol="0" vert="horz">
            <a:spAutoFit/>
          </a:bodyPr>
          <a:lstStyle/>
          <a:p>
            <a:pPr marL="12700">
              <a:lnSpc>
                <a:spcPct val="100000"/>
              </a:lnSpc>
              <a:spcBef>
                <a:spcPts val="100"/>
              </a:spcBef>
            </a:pPr>
            <a:r>
              <a:rPr dirty="0" sz="6000" spc="180"/>
              <a:t>Crash</a:t>
            </a:r>
            <a:r>
              <a:rPr dirty="0" sz="6000" spc="420"/>
              <a:t> </a:t>
            </a:r>
            <a:r>
              <a:rPr dirty="0" sz="6000" spc="195"/>
              <a:t>Analysis</a:t>
            </a:r>
            <a:r>
              <a:rPr dirty="0" sz="6000" spc="420"/>
              <a:t> </a:t>
            </a:r>
            <a:r>
              <a:rPr dirty="0" sz="6000"/>
              <a:t>-</a:t>
            </a:r>
            <a:r>
              <a:rPr dirty="0" sz="6000" spc="425"/>
              <a:t> </a:t>
            </a:r>
            <a:r>
              <a:rPr dirty="0" sz="6000" spc="180"/>
              <a:t>Recap</a:t>
            </a:r>
            <a:endParaRPr sz="6000"/>
          </a:p>
        </p:txBody>
      </p:sp>
      <p:grpSp>
        <p:nvGrpSpPr>
          <p:cNvPr id="4" name="object 4"/>
          <p:cNvGrpSpPr/>
          <p:nvPr/>
        </p:nvGrpSpPr>
        <p:grpSpPr>
          <a:xfrm>
            <a:off x="687585" y="2264443"/>
            <a:ext cx="431800" cy="416559"/>
            <a:chOff x="687585" y="2264443"/>
            <a:chExt cx="431800" cy="416559"/>
          </a:xfrm>
        </p:grpSpPr>
        <p:pic>
          <p:nvPicPr>
            <p:cNvPr id="5" name="object 5"/>
            <p:cNvPicPr/>
            <p:nvPr/>
          </p:nvPicPr>
          <p:blipFill>
            <a:blip r:embed="rId2" cstate="print"/>
            <a:stretch>
              <a:fillRect/>
            </a:stretch>
          </p:blipFill>
          <p:spPr>
            <a:xfrm>
              <a:off x="687585" y="2264443"/>
              <a:ext cx="431601" cy="415974"/>
            </a:xfrm>
            <a:prstGeom prst="rect">
              <a:avLst/>
            </a:prstGeom>
          </p:spPr>
        </p:pic>
        <p:sp>
          <p:nvSpPr>
            <p:cNvPr id="6" name="object 6"/>
            <p:cNvSpPr/>
            <p:nvPr/>
          </p:nvSpPr>
          <p:spPr>
            <a:xfrm>
              <a:off x="716681" y="2348791"/>
              <a:ext cx="402590" cy="332105"/>
            </a:xfrm>
            <a:custGeom>
              <a:avLst/>
              <a:gdLst/>
              <a:ahLst/>
              <a:cxnLst/>
              <a:rect l="l" t="t" r="r" b="b"/>
              <a:pathLst>
                <a:path w="402590" h="332105">
                  <a:moveTo>
                    <a:pt x="186704" y="331626"/>
                  </a:moveTo>
                  <a:lnTo>
                    <a:pt x="143727" y="327896"/>
                  </a:lnTo>
                  <a:lnTo>
                    <a:pt x="101685" y="316576"/>
                  </a:lnTo>
                  <a:lnTo>
                    <a:pt x="62462" y="297470"/>
                  </a:lnTo>
                  <a:lnTo>
                    <a:pt x="27939" y="270380"/>
                  </a:lnTo>
                  <a:lnTo>
                    <a:pt x="0" y="235111"/>
                  </a:lnTo>
                  <a:lnTo>
                    <a:pt x="36109" y="272918"/>
                  </a:lnTo>
                  <a:lnTo>
                    <a:pt x="80032" y="299539"/>
                  </a:lnTo>
                  <a:lnTo>
                    <a:pt x="128754" y="315284"/>
                  </a:lnTo>
                  <a:lnTo>
                    <a:pt x="179263" y="320464"/>
                  </a:lnTo>
                  <a:lnTo>
                    <a:pt x="221377" y="316900"/>
                  </a:lnTo>
                  <a:lnTo>
                    <a:pt x="261118" y="306465"/>
                  </a:lnTo>
                  <a:lnTo>
                    <a:pt x="297512" y="289541"/>
                  </a:lnTo>
                  <a:lnTo>
                    <a:pt x="329579" y="266513"/>
                  </a:lnTo>
                  <a:lnTo>
                    <a:pt x="357863" y="235277"/>
                  </a:lnTo>
                  <a:lnTo>
                    <a:pt x="378367" y="198843"/>
                  </a:lnTo>
                  <a:lnTo>
                    <a:pt x="390849" y="157735"/>
                  </a:lnTo>
                  <a:lnTo>
                    <a:pt x="395064" y="112476"/>
                  </a:lnTo>
                  <a:lnTo>
                    <a:pt x="393138" y="81523"/>
                  </a:lnTo>
                  <a:lnTo>
                    <a:pt x="387413" y="52345"/>
                  </a:lnTo>
                  <a:lnTo>
                    <a:pt x="377970" y="25114"/>
                  </a:lnTo>
                  <a:lnTo>
                    <a:pt x="364889" y="0"/>
                  </a:lnTo>
                  <a:lnTo>
                    <a:pt x="381189" y="27046"/>
                  </a:lnTo>
                  <a:lnTo>
                    <a:pt x="392962" y="56838"/>
                  </a:lnTo>
                  <a:lnTo>
                    <a:pt x="400102" y="89120"/>
                  </a:lnTo>
                  <a:lnTo>
                    <a:pt x="402505" y="123638"/>
                  </a:lnTo>
                  <a:lnTo>
                    <a:pt x="398290" y="168897"/>
                  </a:lnTo>
                  <a:lnTo>
                    <a:pt x="385809" y="210005"/>
                  </a:lnTo>
                  <a:lnTo>
                    <a:pt x="365304" y="246439"/>
                  </a:lnTo>
                  <a:lnTo>
                    <a:pt x="337021" y="277676"/>
                  </a:lnTo>
                  <a:lnTo>
                    <a:pt x="304953" y="300703"/>
                  </a:lnTo>
                  <a:lnTo>
                    <a:pt x="268560" y="317627"/>
                  </a:lnTo>
                  <a:lnTo>
                    <a:pt x="228818" y="328062"/>
                  </a:lnTo>
                  <a:lnTo>
                    <a:pt x="186704" y="331626"/>
                  </a:lnTo>
                  <a:close/>
                </a:path>
              </a:pathLst>
            </a:custGeom>
            <a:solidFill>
              <a:srgbClr val="EB8F00"/>
            </a:solidFill>
          </p:spPr>
          <p:txBody>
            <a:bodyPr wrap="square" lIns="0" tIns="0" rIns="0" bIns="0" rtlCol="0"/>
            <a:lstStyle/>
            <a:p/>
          </p:txBody>
        </p:sp>
        <p:sp>
          <p:nvSpPr>
            <p:cNvPr id="7" name="object 7"/>
            <p:cNvSpPr/>
            <p:nvPr/>
          </p:nvSpPr>
          <p:spPr>
            <a:xfrm>
              <a:off x="766267" y="2327223"/>
              <a:ext cx="268605" cy="268605"/>
            </a:xfrm>
            <a:custGeom>
              <a:avLst/>
              <a:gdLst/>
              <a:ahLst/>
              <a:cxnLst/>
              <a:rect l="l" t="t" r="r" b="b"/>
              <a:pathLst>
                <a:path w="268605" h="268605">
                  <a:moveTo>
                    <a:pt x="92722" y="135763"/>
                  </a:moveTo>
                  <a:lnTo>
                    <a:pt x="90271" y="121069"/>
                  </a:lnTo>
                  <a:lnTo>
                    <a:pt x="83693" y="110045"/>
                  </a:lnTo>
                  <a:lnTo>
                    <a:pt x="74193" y="103124"/>
                  </a:lnTo>
                  <a:lnTo>
                    <a:pt x="62953" y="100711"/>
                  </a:lnTo>
                  <a:lnTo>
                    <a:pt x="51727" y="103111"/>
                  </a:lnTo>
                  <a:lnTo>
                    <a:pt x="42227" y="110032"/>
                  </a:lnTo>
                  <a:lnTo>
                    <a:pt x="35648" y="121056"/>
                  </a:lnTo>
                  <a:lnTo>
                    <a:pt x="33197" y="135763"/>
                  </a:lnTo>
                  <a:lnTo>
                    <a:pt x="35648" y="150456"/>
                  </a:lnTo>
                  <a:lnTo>
                    <a:pt x="42227" y="161467"/>
                  </a:lnTo>
                  <a:lnTo>
                    <a:pt x="51727" y="168376"/>
                  </a:lnTo>
                  <a:lnTo>
                    <a:pt x="62953" y="170776"/>
                  </a:lnTo>
                  <a:lnTo>
                    <a:pt x="74193" y="168376"/>
                  </a:lnTo>
                  <a:lnTo>
                    <a:pt x="83693" y="161455"/>
                  </a:lnTo>
                  <a:lnTo>
                    <a:pt x="90271" y="150444"/>
                  </a:lnTo>
                  <a:lnTo>
                    <a:pt x="92722" y="135763"/>
                  </a:lnTo>
                  <a:close/>
                </a:path>
                <a:path w="268605" h="268605">
                  <a:moveTo>
                    <a:pt x="121259" y="66675"/>
                  </a:moveTo>
                  <a:lnTo>
                    <a:pt x="116205" y="59677"/>
                  </a:lnTo>
                  <a:lnTo>
                    <a:pt x="111074" y="58851"/>
                  </a:lnTo>
                  <a:lnTo>
                    <a:pt x="107353" y="61493"/>
                  </a:lnTo>
                  <a:lnTo>
                    <a:pt x="106603" y="62242"/>
                  </a:lnTo>
                  <a:lnTo>
                    <a:pt x="105257" y="63436"/>
                  </a:lnTo>
                  <a:lnTo>
                    <a:pt x="103771" y="64439"/>
                  </a:lnTo>
                  <a:lnTo>
                    <a:pt x="102133" y="65214"/>
                  </a:lnTo>
                  <a:lnTo>
                    <a:pt x="100761" y="66001"/>
                  </a:lnTo>
                  <a:lnTo>
                    <a:pt x="99237" y="66484"/>
                  </a:lnTo>
                  <a:lnTo>
                    <a:pt x="97675" y="66700"/>
                  </a:lnTo>
                  <a:lnTo>
                    <a:pt x="90830" y="66675"/>
                  </a:lnTo>
                  <a:lnTo>
                    <a:pt x="70878" y="60375"/>
                  </a:lnTo>
                  <a:lnTo>
                    <a:pt x="69024" y="59639"/>
                  </a:lnTo>
                  <a:lnTo>
                    <a:pt x="67906" y="59270"/>
                  </a:lnTo>
                  <a:lnTo>
                    <a:pt x="67157" y="58521"/>
                  </a:lnTo>
                  <a:lnTo>
                    <a:pt x="66052" y="58153"/>
                  </a:lnTo>
                  <a:lnTo>
                    <a:pt x="62331" y="56286"/>
                  </a:lnTo>
                  <a:lnTo>
                    <a:pt x="56743" y="53644"/>
                  </a:lnTo>
                  <a:lnTo>
                    <a:pt x="50647" y="52120"/>
                  </a:lnTo>
                  <a:lnTo>
                    <a:pt x="37922" y="51485"/>
                  </a:lnTo>
                  <a:lnTo>
                    <a:pt x="31407" y="52793"/>
                  </a:lnTo>
                  <a:lnTo>
                    <a:pt x="1308" y="80848"/>
                  </a:lnTo>
                  <a:lnTo>
                    <a:pt x="0" y="83934"/>
                  </a:lnTo>
                  <a:lnTo>
                    <a:pt x="749" y="87464"/>
                  </a:lnTo>
                  <a:lnTo>
                    <a:pt x="6743" y="93129"/>
                  </a:lnTo>
                  <a:lnTo>
                    <a:pt x="11722" y="92976"/>
                  </a:lnTo>
                  <a:lnTo>
                    <a:pt x="14706" y="89776"/>
                  </a:lnTo>
                  <a:lnTo>
                    <a:pt x="16192" y="87909"/>
                  </a:lnTo>
                  <a:lnTo>
                    <a:pt x="17449" y="86461"/>
                  </a:lnTo>
                  <a:lnTo>
                    <a:pt x="18834" y="85090"/>
                  </a:lnTo>
                  <a:lnTo>
                    <a:pt x="20281" y="83820"/>
                  </a:lnTo>
                  <a:lnTo>
                    <a:pt x="21767" y="82702"/>
                  </a:lnTo>
                  <a:lnTo>
                    <a:pt x="23253" y="81216"/>
                  </a:lnTo>
                  <a:lnTo>
                    <a:pt x="27609" y="77939"/>
                  </a:lnTo>
                  <a:lnTo>
                    <a:pt x="30734" y="76200"/>
                  </a:lnTo>
                  <a:lnTo>
                    <a:pt x="34048" y="74891"/>
                  </a:lnTo>
                  <a:lnTo>
                    <a:pt x="40525" y="72847"/>
                  </a:lnTo>
                  <a:lnTo>
                    <a:pt x="47561" y="73253"/>
                  </a:lnTo>
                  <a:lnTo>
                    <a:pt x="53771" y="76009"/>
                  </a:lnTo>
                  <a:lnTo>
                    <a:pt x="55930" y="77127"/>
                  </a:lnTo>
                  <a:lnTo>
                    <a:pt x="58166" y="78130"/>
                  </a:lnTo>
                  <a:lnTo>
                    <a:pt x="60464" y="78981"/>
                  </a:lnTo>
                  <a:lnTo>
                    <a:pt x="62852" y="80213"/>
                  </a:lnTo>
                  <a:lnTo>
                    <a:pt x="65341" y="81178"/>
                  </a:lnTo>
                  <a:lnTo>
                    <a:pt x="67906" y="81965"/>
                  </a:lnTo>
                  <a:lnTo>
                    <a:pt x="73075" y="83820"/>
                  </a:lnTo>
                  <a:lnTo>
                    <a:pt x="78435" y="85051"/>
                  </a:lnTo>
                  <a:lnTo>
                    <a:pt x="86741" y="86017"/>
                  </a:lnTo>
                  <a:lnTo>
                    <a:pt x="89598" y="86131"/>
                  </a:lnTo>
                  <a:lnTo>
                    <a:pt x="92468" y="86055"/>
                  </a:lnTo>
                  <a:lnTo>
                    <a:pt x="93992" y="86169"/>
                  </a:lnTo>
                  <a:lnTo>
                    <a:pt x="95516" y="85902"/>
                  </a:lnTo>
                  <a:lnTo>
                    <a:pt x="96926" y="85305"/>
                  </a:lnTo>
                  <a:lnTo>
                    <a:pt x="98412" y="84937"/>
                  </a:lnTo>
                  <a:lnTo>
                    <a:pt x="120967" y="71208"/>
                  </a:lnTo>
                  <a:lnTo>
                    <a:pt x="121259" y="66675"/>
                  </a:lnTo>
                  <a:close/>
                </a:path>
                <a:path w="268605" h="268605">
                  <a:moveTo>
                    <a:pt x="194411" y="245262"/>
                  </a:moveTo>
                  <a:lnTo>
                    <a:pt x="187756" y="238607"/>
                  </a:lnTo>
                  <a:lnTo>
                    <a:pt x="89446" y="238607"/>
                  </a:lnTo>
                  <a:lnTo>
                    <a:pt x="82791" y="245262"/>
                  </a:lnTo>
                  <a:lnTo>
                    <a:pt x="82791" y="261708"/>
                  </a:lnTo>
                  <a:lnTo>
                    <a:pt x="89446" y="268363"/>
                  </a:lnTo>
                  <a:lnTo>
                    <a:pt x="179527" y="268363"/>
                  </a:lnTo>
                  <a:lnTo>
                    <a:pt x="187756" y="268363"/>
                  </a:lnTo>
                  <a:lnTo>
                    <a:pt x="194411" y="261708"/>
                  </a:lnTo>
                  <a:lnTo>
                    <a:pt x="194411" y="245262"/>
                  </a:lnTo>
                  <a:close/>
                </a:path>
                <a:path w="268605" h="268605">
                  <a:moveTo>
                    <a:pt x="237197" y="125120"/>
                  </a:moveTo>
                  <a:lnTo>
                    <a:pt x="235064" y="107137"/>
                  </a:lnTo>
                  <a:lnTo>
                    <a:pt x="229336" y="93675"/>
                  </a:lnTo>
                  <a:lnTo>
                    <a:pt x="221030" y="85255"/>
                  </a:lnTo>
                  <a:lnTo>
                    <a:pt x="211150" y="82334"/>
                  </a:lnTo>
                  <a:lnTo>
                    <a:pt x="201282" y="85407"/>
                  </a:lnTo>
                  <a:lnTo>
                    <a:pt x="192976" y="93814"/>
                  </a:lnTo>
                  <a:lnTo>
                    <a:pt x="187248" y="107188"/>
                  </a:lnTo>
                  <a:lnTo>
                    <a:pt x="185115" y="125120"/>
                  </a:lnTo>
                  <a:lnTo>
                    <a:pt x="187248" y="143103"/>
                  </a:lnTo>
                  <a:lnTo>
                    <a:pt x="192976" y="156565"/>
                  </a:lnTo>
                  <a:lnTo>
                    <a:pt x="201282" y="164985"/>
                  </a:lnTo>
                  <a:lnTo>
                    <a:pt x="211150" y="167906"/>
                  </a:lnTo>
                  <a:lnTo>
                    <a:pt x="221030" y="164985"/>
                  </a:lnTo>
                  <a:lnTo>
                    <a:pt x="229336" y="156565"/>
                  </a:lnTo>
                  <a:lnTo>
                    <a:pt x="235064" y="143103"/>
                  </a:lnTo>
                  <a:lnTo>
                    <a:pt x="237197" y="125120"/>
                  </a:lnTo>
                  <a:close/>
                </a:path>
                <a:path w="268605" h="268605">
                  <a:moveTo>
                    <a:pt x="268528" y="41325"/>
                  </a:moveTo>
                  <a:lnTo>
                    <a:pt x="266966" y="36944"/>
                  </a:lnTo>
                  <a:lnTo>
                    <a:pt x="266839" y="36195"/>
                  </a:lnTo>
                  <a:lnTo>
                    <a:pt x="265976" y="33591"/>
                  </a:lnTo>
                  <a:lnTo>
                    <a:pt x="264363" y="29121"/>
                  </a:lnTo>
                  <a:lnTo>
                    <a:pt x="262661" y="25031"/>
                  </a:lnTo>
                  <a:lnTo>
                    <a:pt x="261569" y="22136"/>
                  </a:lnTo>
                  <a:lnTo>
                    <a:pt x="260642" y="19596"/>
                  </a:lnTo>
                  <a:lnTo>
                    <a:pt x="257848" y="14947"/>
                  </a:lnTo>
                  <a:lnTo>
                    <a:pt x="254317" y="10896"/>
                  </a:lnTo>
                  <a:lnTo>
                    <a:pt x="252272" y="8331"/>
                  </a:lnTo>
                  <a:lnTo>
                    <a:pt x="249732" y="6172"/>
                  </a:lnTo>
                  <a:lnTo>
                    <a:pt x="246875" y="4572"/>
                  </a:lnTo>
                  <a:lnTo>
                    <a:pt x="243903" y="2781"/>
                  </a:lnTo>
                  <a:lnTo>
                    <a:pt x="240626" y="1524"/>
                  </a:lnTo>
                  <a:lnTo>
                    <a:pt x="237197" y="850"/>
                  </a:lnTo>
                  <a:lnTo>
                    <a:pt x="231203" y="0"/>
                  </a:lnTo>
                  <a:lnTo>
                    <a:pt x="225107" y="482"/>
                  </a:lnTo>
                  <a:lnTo>
                    <a:pt x="188391" y="21120"/>
                  </a:lnTo>
                  <a:lnTo>
                    <a:pt x="173951" y="35458"/>
                  </a:lnTo>
                  <a:lnTo>
                    <a:pt x="171310" y="38163"/>
                  </a:lnTo>
                  <a:lnTo>
                    <a:pt x="170967" y="42405"/>
                  </a:lnTo>
                  <a:lnTo>
                    <a:pt x="173202" y="45504"/>
                  </a:lnTo>
                  <a:lnTo>
                    <a:pt x="175806" y="49250"/>
                  </a:lnTo>
                  <a:lnTo>
                    <a:pt x="180936" y="50266"/>
                  </a:lnTo>
                  <a:lnTo>
                    <a:pt x="184734" y="47726"/>
                  </a:lnTo>
                  <a:lnTo>
                    <a:pt x="198882" y="38061"/>
                  </a:lnTo>
                  <a:lnTo>
                    <a:pt x="205574" y="33591"/>
                  </a:lnTo>
                  <a:lnTo>
                    <a:pt x="226034" y="23545"/>
                  </a:lnTo>
                  <a:lnTo>
                    <a:pt x="228498" y="22504"/>
                  </a:lnTo>
                  <a:lnTo>
                    <a:pt x="231203" y="22136"/>
                  </a:lnTo>
                  <a:lnTo>
                    <a:pt x="233857" y="22428"/>
                  </a:lnTo>
                  <a:lnTo>
                    <a:pt x="234784" y="22466"/>
                  </a:lnTo>
                  <a:lnTo>
                    <a:pt x="235673" y="22694"/>
                  </a:lnTo>
                  <a:lnTo>
                    <a:pt x="236461" y="23177"/>
                  </a:lnTo>
                  <a:lnTo>
                    <a:pt x="237197" y="23545"/>
                  </a:lnTo>
                  <a:lnTo>
                    <a:pt x="237947" y="24295"/>
                  </a:lnTo>
                  <a:lnTo>
                    <a:pt x="239064" y="25031"/>
                  </a:lnTo>
                  <a:lnTo>
                    <a:pt x="241630" y="27228"/>
                  </a:lnTo>
                  <a:lnTo>
                    <a:pt x="243751" y="29908"/>
                  </a:lnTo>
                  <a:lnTo>
                    <a:pt x="245389" y="32842"/>
                  </a:lnTo>
                  <a:lnTo>
                    <a:pt x="247611" y="36195"/>
                  </a:lnTo>
                  <a:lnTo>
                    <a:pt x="249478" y="39916"/>
                  </a:lnTo>
                  <a:lnTo>
                    <a:pt x="254571" y="46951"/>
                  </a:lnTo>
                  <a:lnTo>
                    <a:pt x="258191" y="48399"/>
                  </a:lnTo>
                  <a:lnTo>
                    <a:pt x="261797" y="47726"/>
                  </a:lnTo>
                  <a:lnTo>
                    <a:pt x="266217" y="46164"/>
                  </a:lnTo>
                  <a:lnTo>
                    <a:pt x="268528" y="41325"/>
                  </a:lnTo>
                  <a:close/>
                </a:path>
              </a:pathLst>
            </a:custGeom>
            <a:solidFill>
              <a:srgbClr val="412A0D"/>
            </a:solidFill>
          </p:spPr>
          <p:txBody>
            <a:bodyPr wrap="square" lIns="0" tIns="0" rIns="0" bIns="0" rtlCol="0"/>
            <a:lstStyle/>
            <a:p/>
          </p:txBody>
        </p:sp>
        <p:sp>
          <p:nvSpPr>
            <p:cNvPr id="8" name="object 8"/>
            <p:cNvSpPr/>
            <p:nvPr/>
          </p:nvSpPr>
          <p:spPr>
            <a:xfrm>
              <a:off x="811593" y="2424290"/>
              <a:ext cx="172085" cy="38100"/>
            </a:xfrm>
            <a:custGeom>
              <a:avLst/>
              <a:gdLst/>
              <a:ahLst/>
              <a:cxnLst/>
              <a:rect l="l" t="t" r="r" b="b"/>
              <a:pathLst>
                <a:path w="172084" h="38100">
                  <a:moveTo>
                    <a:pt x="20383" y="26416"/>
                  </a:moveTo>
                  <a:lnTo>
                    <a:pt x="19494" y="21475"/>
                  </a:lnTo>
                  <a:lnTo>
                    <a:pt x="16179" y="18275"/>
                  </a:lnTo>
                  <a:lnTo>
                    <a:pt x="10896" y="15735"/>
                  </a:lnTo>
                  <a:lnTo>
                    <a:pt x="4533" y="17970"/>
                  </a:lnTo>
                  <a:lnTo>
                    <a:pt x="0" y="27381"/>
                  </a:lnTo>
                  <a:lnTo>
                    <a:pt x="889" y="32334"/>
                  </a:lnTo>
                  <a:lnTo>
                    <a:pt x="4203" y="35534"/>
                  </a:lnTo>
                  <a:lnTo>
                    <a:pt x="9486" y="38061"/>
                  </a:lnTo>
                  <a:lnTo>
                    <a:pt x="15849" y="35826"/>
                  </a:lnTo>
                  <a:lnTo>
                    <a:pt x="20383" y="26416"/>
                  </a:lnTo>
                  <a:close/>
                </a:path>
                <a:path w="172084" h="38100">
                  <a:moveTo>
                    <a:pt x="171894" y="6667"/>
                  </a:moveTo>
                  <a:lnTo>
                    <a:pt x="168656" y="1562"/>
                  </a:lnTo>
                  <a:lnTo>
                    <a:pt x="163372" y="368"/>
                  </a:lnTo>
                  <a:lnTo>
                    <a:pt x="163080" y="330"/>
                  </a:lnTo>
                  <a:lnTo>
                    <a:pt x="157835" y="0"/>
                  </a:lnTo>
                  <a:lnTo>
                    <a:pt x="153327" y="3987"/>
                  </a:lnTo>
                  <a:lnTo>
                    <a:pt x="152996" y="9753"/>
                  </a:lnTo>
                  <a:lnTo>
                    <a:pt x="151841" y="14884"/>
                  </a:lnTo>
                  <a:lnTo>
                    <a:pt x="155079" y="19977"/>
                  </a:lnTo>
                  <a:lnTo>
                    <a:pt x="160502" y="21209"/>
                  </a:lnTo>
                  <a:lnTo>
                    <a:pt x="165938" y="21501"/>
                  </a:lnTo>
                  <a:lnTo>
                    <a:pt x="170446" y="17449"/>
                  </a:lnTo>
                  <a:lnTo>
                    <a:pt x="170738" y="11798"/>
                  </a:lnTo>
                  <a:lnTo>
                    <a:pt x="171894" y="6667"/>
                  </a:lnTo>
                  <a:close/>
                </a:path>
              </a:pathLst>
            </a:custGeom>
            <a:solidFill>
              <a:srgbClr val="896024"/>
            </a:solidFill>
          </p:spPr>
          <p:txBody>
            <a:bodyPr wrap="square" lIns="0" tIns="0" rIns="0" bIns="0" rtlCol="0"/>
            <a:lstStyle/>
            <a:p/>
          </p:txBody>
        </p:sp>
      </p:grpSp>
      <p:grpSp>
        <p:nvGrpSpPr>
          <p:cNvPr id="9" name="object 9"/>
          <p:cNvGrpSpPr/>
          <p:nvPr/>
        </p:nvGrpSpPr>
        <p:grpSpPr>
          <a:xfrm>
            <a:off x="681632" y="2841025"/>
            <a:ext cx="447040" cy="360045"/>
            <a:chOff x="681632" y="2841025"/>
            <a:chExt cx="447040" cy="360045"/>
          </a:xfrm>
        </p:grpSpPr>
        <p:pic>
          <p:nvPicPr>
            <p:cNvPr id="10" name="object 10"/>
            <p:cNvPicPr/>
            <p:nvPr/>
          </p:nvPicPr>
          <p:blipFill>
            <a:blip r:embed="rId3" cstate="print"/>
            <a:stretch>
              <a:fillRect/>
            </a:stretch>
          </p:blipFill>
          <p:spPr>
            <a:xfrm>
              <a:off x="681632" y="2841025"/>
              <a:ext cx="446484" cy="358579"/>
            </a:xfrm>
            <a:prstGeom prst="rect">
              <a:avLst/>
            </a:prstGeom>
          </p:spPr>
        </p:pic>
        <p:sp>
          <p:nvSpPr>
            <p:cNvPr id="11" name="object 11"/>
            <p:cNvSpPr/>
            <p:nvPr/>
          </p:nvSpPr>
          <p:spPr>
            <a:xfrm>
              <a:off x="681632" y="2842157"/>
              <a:ext cx="447040" cy="358775"/>
            </a:xfrm>
            <a:custGeom>
              <a:avLst/>
              <a:gdLst/>
              <a:ahLst/>
              <a:cxnLst/>
              <a:rect l="l" t="t" r="r" b="b"/>
              <a:pathLst>
                <a:path w="447040" h="358775">
                  <a:moveTo>
                    <a:pt x="244444" y="29951"/>
                  </a:moveTo>
                  <a:lnTo>
                    <a:pt x="223242" y="29951"/>
                  </a:lnTo>
                  <a:lnTo>
                    <a:pt x="237683" y="20484"/>
                  </a:lnTo>
                  <a:lnTo>
                    <a:pt x="258765" y="10720"/>
                  </a:lnTo>
                  <a:lnTo>
                    <a:pt x="286615" y="3084"/>
                  </a:lnTo>
                  <a:lnTo>
                    <a:pt x="321357" y="0"/>
                  </a:lnTo>
                  <a:lnTo>
                    <a:pt x="337056" y="569"/>
                  </a:lnTo>
                  <a:lnTo>
                    <a:pt x="353857" y="2381"/>
                  </a:lnTo>
                  <a:lnTo>
                    <a:pt x="371774" y="5588"/>
                  </a:lnTo>
                  <a:lnTo>
                    <a:pt x="390822" y="10343"/>
                  </a:lnTo>
                  <a:lnTo>
                    <a:pt x="394907" y="11496"/>
                  </a:lnTo>
                  <a:lnTo>
                    <a:pt x="321357" y="11496"/>
                  </a:lnTo>
                  <a:lnTo>
                    <a:pt x="288878" y="14356"/>
                  </a:lnTo>
                  <a:lnTo>
                    <a:pt x="262946" y="21421"/>
                  </a:lnTo>
                  <a:lnTo>
                    <a:pt x="244444" y="29951"/>
                  </a:lnTo>
                  <a:close/>
                </a:path>
                <a:path w="447040" h="358775">
                  <a:moveTo>
                    <a:pt x="21394" y="335049"/>
                  </a:moveTo>
                  <a:lnTo>
                    <a:pt x="15440" y="335049"/>
                  </a:lnTo>
                  <a:lnTo>
                    <a:pt x="11162" y="333709"/>
                  </a:lnTo>
                  <a:lnTo>
                    <a:pt x="2790" y="327645"/>
                  </a:lnTo>
                  <a:lnTo>
                    <a:pt x="19" y="322398"/>
                  </a:lnTo>
                  <a:lnTo>
                    <a:pt x="0" y="50192"/>
                  </a:lnTo>
                  <a:lnTo>
                    <a:pt x="6139" y="42899"/>
                  </a:lnTo>
                  <a:lnTo>
                    <a:pt x="19124" y="39885"/>
                  </a:lnTo>
                  <a:lnTo>
                    <a:pt x="23179" y="38992"/>
                  </a:lnTo>
                  <a:lnTo>
                    <a:pt x="27198" y="38174"/>
                  </a:lnTo>
                  <a:lnTo>
                    <a:pt x="29058" y="32556"/>
                  </a:lnTo>
                  <a:lnTo>
                    <a:pt x="33597" y="28128"/>
                  </a:lnTo>
                  <a:lnTo>
                    <a:pt x="39513" y="26603"/>
                  </a:lnTo>
                  <a:lnTo>
                    <a:pt x="40964" y="26193"/>
                  </a:lnTo>
                  <a:lnTo>
                    <a:pt x="42378" y="25896"/>
                  </a:lnTo>
                  <a:lnTo>
                    <a:pt x="43829" y="25524"/>
                  </a:lnTo>
                  <a:lnTo>
                    <a:pt x="44611" y="18268"/>
                  </a:lnTo>
                  <a:lnTo>
                    <a:pt x="49224" y="12203"/>
                  </a:lnTo>
                  <a:lnTo>
                    <a:pt x="92575" y="2418"/>
                  </a:lnTo>
                  <a:lnTo>
                    <a:pt x="125015" y="37"/>
                  </a:lnTo>
                  <a:lnTo>
                    <a:pt x="159769" y="3125"/>
                  </a:lnTo>
                  <a:lnTo>
                    <a:pt x="187649" y="10766"/>
                  </a:lnTo>
                  <a:lnTo>
                    <a:pt x="189310" y="11534"/>
                  </a:lnTo>
                  <a:lnTo>
                    <a:pt x="124941" y="11534"/>
                  </a:lnTo>
                  <a:lnTo>
                    <a:pt x="109058" y="12154"/>
                  </a:lnTo>
                  <a:lnTo>
                    <a:pt x="58705" y="21454"/>
                  </a:lnTo>
                  <a:lnTo>
                    <a:pt x="54731" y="31551"/>
                  </a:lnTo>
                  <a:lnTo>
                    <a:pt x="51234" y="35532"/>
                  </a:lnTo>
                  <a:lnTo>
                    <a:pt x="46546" y="36686"/>
                  </a:lnTo>
                  <a:lnTo>
                    <a:pt x="44090" y="37244"/>
                  </a:lnTo>
                  <a:lnTo>
                    <a:pt x="40295" y="38211"/>
                  </a:lnTo>
                  <a:lnTo>
                    <a:pt x="38695" y="39737"/>
                  </a:lnTo>
                  <a:lnTo>
                    <a:pt x="36723" y="45690"/>
                  </a:lnTo>
                  <a:lnTo>
                    <a:pt x="33449" y="48592"/>
                  </a:lnTo>
                  <a:lnTo>
                    <a:pt x="25077" y="50303"/>
                  </a:lnTo>
                  <a:lnTo>
                    <a:pt x="21208" y="51159"/>
                  </a:lnTo>
                  <a:lnTo>
                    <a:pt x="13952" y="52833"/>
                  </a:lnTo>
                  <a:lnTo>
                    <a:pt x="11459" y="55550"/>
                  </a:lnTo>
                  <a:lnTo>
                    <a:pt x="11459" y="318715"/>
                  </a:lnTo>
                  <a:lnTo>
                    <a:pt x="12464" y="320538"/>
                  </a:lnTo>
                  <a:lnTo>
                    <a:pt x="15887" y="323031"/>
                  </a:lnTo>
                  <a:lnTo>
                    <a:pt x="17822" y="323626"/>
                  </a:lnTo>
                  <a:lnTo>
                    <a:pt x="173086" y="323636"/>
                  </a:lnTo>
                  <a:lnTo>
                    <a:pt x="173240" y="323673"/>
                  </a:lnTo>
                  <a:lnTo>
                    <a:pt x="177815" y="325338"/>
                  </a:lnTo>
                  <a:lnTo>
                    <a:pt x="101835" y="325338"/>
                  </a:lnTo>
                  <a:lnTo>
                    <a:pt x="84455" y="325848"/>
                  </a:lnTo>
                  <a:lnTo>
                    <a:pt x="65791" y="327463"/>
                  </a:lnTo>
                  <a:lnTo>
                    <a:pt x="45829" y="330314"/>
                  </a:lnTo>
                  <a:lnTo>
                    <a:pt x="24556" y="334528"/>
                  </a:lnTo>
                  <a:lnTo>
                    <a:pt x="22956" y="334863"/>
                  </a:lnTo>
                  <a:lnTo>
                    <a:pt x="21394" y="335049"/>
                  </a:lnTo>
                  <a:close/>
                </a:path>
                <a:path w="447040" h="358775">
                  <a:moveTo>
                    <a:pt x="445855" y="323589"/>
                  </a:moveTo>
                  <a:lnTo>
                    <a:pt x="428587" y="323589"/>
                  </a:lnTo>
                  <a:lnTo>
                    <a:pt x="430597" y="322957"/>
                  </a:lnTo>
                  <a:lnTo>
                    <a:pt x="433945" y="320538"/>
                  </a:lnTo>
                  <a:lnTo>
                    <a:pt x="434930" y="318715"/>
                  </a:lnTo>
                  <a:lnTo>
                    <a:pt x="434916" y="55550"/>
                  </a:lnTo>
                  <a:lnTo>
                    <a:pt x="432457" y="52871"/>
                  </a:lnTo>
                  <a:lnTo>
                    <a:pt x="422299" y="50527"/>
                  </a:lnTo>
                  <a:lnTo>
                    <a:pt x="415007" y="49001"/>
                  </a:lnTo>
                  <a:lnTo>
                    <a:pt x="411733" y="45987"/>
                  </a:lnTo>
                  <a:lnTo>
                    <a:pt x="400831" y="36388"/>
                  </a:lnTo>
                  <a:lnTo>
                    <a:pt x="395324" y="35048"/>
                  </a:lnTo>
                  <a:lnTo>
                    <a:pt x="391864" y="31216"/>
                  </a:lnTo>
                  <a:lnTo>
                    <a:pt x="390897" y="23998"/>
                  </a:lnTo>
                  <a:lnTo>
                    <a:pt x="389446" y="21914"/>
                  </a:lnTo>
                  <a:lnTo>
                    <a:pt x="337274" y="12123"/>
                  </a:lnTo>
                  <a:lnTo>
                    <a:pt x="321357" y="11496"/>
                  </a:lnTo>
                  <a:lnTo>
                    <a:pt x="394907" y="11496"/>
                  </a:lnTo>
                  <a:lnTo>
                    <a:pt x="397124" y="12123"/>
                  </a:lnTo>
                  <a:lnTo>
                    <a:pt x="401724" y="17971"/>
                  </a:lnTo>
                  <a:lnTo>
                    <a:pt x="402654" y="24965"/>
                  </a:lnTo>
                  <a:lnTo>
                    <a:pt x="406933" y="26007"/>
                  </a:lnTo>
                  <a:lnTo>
                    <a:pt x="415193" y="28128"/>
                  </a:lnTo>
                  <a:lnTo>
                    <a:pt x="419769" y="32779"/>
                  </a:lnTo>
                  <a:lnTo>
                    <a:pt x="421555" y="38583"/>
                  </a:lnTo>
                  <a:lnTo>
                    <a:pt x="428178" y="39997"/>
                  </a:lnTo>
                  <a:lnTo>
                    <a:pt x="440345" y="42862"/>
                  </a:lnTo>
                  <a:lnTo>
                    <a:pt x="446484" y="50192"/>
                  </a:lnTo>
                  <a:lnTo>
                    <a:pt x="446484" y="322398"/>
                  </a:lnTo>
                  <a:lnTo>
                    <a:pt x="445855" y="323589"/>
                  </a:lnTo>
                  <a:close/>
                </a:path>
                <a:path w="447040" h="358775">
                  <a:moveTo>
                    <a:pt x="225623" y="41448"/>
                  </a:moveTo>
                  <a:lnTo>
                    <a:pt x="220749" y="41448"/>
                  </a:lnTo>
                  <a:lnTo>
                    <a:pt x="218293" y="40667"/>
                  </a:lnTo>
                  <a:lnTo>
                    <a:pt x="216247" y="39104"/>
                  </a:lnTo>
                  <a:lnTo>
                    <a:pt x="202901" y="30427"/>
                  </a:lnTo>
                  <a:lnTo>
                    <a:pt x="183388" y="21454"/>
                  </a:lnTo>
                  <a:lnTo>
                    <a:pt x="157431" y="14392"/>
                  </a:lnTo>
                  <a:lnTo>
                    <a:pt x="124941" y="11534"/>
                  </a:lnTo>
                  <a:lnTo>
                    <a:pt x="189310" y="11534"/>
                  </a:lnTo>
                  <a:lnTo>
                    <a:pt x="208768" y="20521"/>
                  </a:lnTo>
                  <a:lnTo>
                    <a:pt x="223242" y="29951"/>
                  </a:lnTo>
                  <a:lnTo>
                    <a:pt x="244444" y="29951"/>
                  </a:lnTo>
                  <a:lnTo>
                    <a:pt x="243379" y="30448"/>
                  </a:lnTo>
                  <a:lnTo>
                    <a:pt x="230125" y="39104"/>
                  </a:lnTo>
                  <a:lnTo>
                    <a:pt x="228079" y="40667"/>
                  </a:lnTo>
                  <a:lnTo>
                    <a:pt x="225623" y="41448"/>
                  </a:lnTo>
                  <a:close/>
                </a:path>
                <a:path w="447040" h="358775">
                  <a:moveTo>
                    <a:pt x="255027" y="347178"/>
                  </a:moveTo>
                  <a:lnTo>
                    <a:pt x="240245" y="347178"/>
                  </a:lnTo>
                  <a:lnTo>
                    <a:pt x="244896" y="342974"/>
                  </a:lnTo>
                  <a:lnTo>
                    <a:pt x="245359" y="341783"/>
                  </a:lnTo>
                  <a:lnTo>
                    <a:pt x="295540" y="318203"/>
                  </a:lnTo>
                  <a:lnTo>
                    <a:pt x="344574" y="313841"/>
                  </a:lnTo>
                  <a:lnTo>
                    <a:pt x="363705" y="314439"/>
                  </a:lnTo>
                  <a:lnTo>
                    <a:pt x="383432" y="316227"/>
                  </a:lnTo>
                  <a:lnTo>
                    <a:pt x="403682" y="319193"/>
                  </a:lnTo>
                  <a:lnTo>
                    <a:pt x="424383" y="323329"/>
                  </a:lnTo>
                  <a:lnTo>
                    <a:pt x="425090" y="323515"/>
                  </a:lnTo>
                  <a:lnTo>
                    <a:pt x="425834" y="323589"/>
                  </a:lnTo>
                  <a:lnTo>
                    <a:pt x="445855" y="323589"/>
                  </a:lnTo>
                  <a:lnTo>
                    <a:pt x="444931" y="325338"/>
                  </a:lnTo>
                  <a:lnTo>
                    <a:pt x="344574" y="325338"/>
                  </a:lnTo>
                  <a:lnTo>
                    <a:pt x="316975" y="326730"/>
                  </a:lnTo>
                  <a:lnTo>
                    <a:pt x="293223" y="330421"/>
                  </a:lnTo>
                  <a:lnTo>
                    <a:pt x="273232" y="335682"/>
                  </a:lnTo>
                  <a:lnTo>
                    <a:pt x="256914" y="341783"/>
                  </a:lnTo>
                  <a:lnTo>
                    <a:pt x="256582" y="344423"/>
                  </a:lnTo>
                  <a:lnTo>
                    <a:pt x="255027" y="347178"/>
                  </a:lnTo>
                  <a:close/>
                </a:path>
                <a:path w="447040" h="358775">
                  <a:moveTo>
                    <a:pt x="173048" y="323626"/>
                  </a:moveTo>
                  <a:lnTo>
                    <a:pt x="20538" y="323626"/>
                  </a:lnTo>
                  <a:lnTo>
                    <a:pt x="21282" y="323515"/>
                  </a:lnTo>
                  <a:lnTo>
                    <a:pt x="42721" y="319231"/>
                  </a:lnTo>
                  <a:lnTo>
                    <a:pt x="62963" y="316264"/>
                  </a:lnTo>
                  <a:lnTo>
                    <a:pt x="82689" y="314476"/>
                  </a:lnTo>
                  <a:lnTo>
                    <a:pt x="101835" y="313878"/>
                  </a:lnTo>
                  <a:lnTo>
                    <a:pt x="127041" y="314971"/>
                  </a:lnTo>
                  <a:lnTo>
                    <a:pt x="150869" y="318241"/>
                  </a:lnTo>
                  <a:lnTo>
                    <a:pt x="173048" y="323626"/>
                  </a:lnTo>
                  <a:close/>
                </a:path>
                <a:path w="447040" h="358775">
                  <a:moveTo>
                    <a:pt x="224246" y="358675"/>
                  </a:moveTo>
                  <a:lnTo>
                    <a:pt x="204501" y="356036"/>
                  </a:lnTo>
                  <a:lnTo>
                    <a:pt x="194146" y="350229"/>
                  </a:lnTo>
                  <a:lnTo>
                    <a:pt x="190153" y="344423"/>
                  </a:lnTo>
                  <a:lnTo>
                    <a:pt x="189495" y="341783"/>
                  </a:lnTo>
                  <a:lnTo>
                    <a:pt x="173198" y="335682"/>
                  </a:lnTo>
                  <a:lnTo>
                    <a:pt x="153213" y="330421"/>
                  </a:lnTo>
                  <a:lnTo>
                    <a:pt x="129455" y="326730"/>
                  </a:lnTo>
                  <a:lnTo>
                    <a:pt x="101835" y="325338"/>
                  </a:lnTo>
                  <a:lnTo>
                    <a:pt x="177815" y="325338"/>
                  </a:lnTo>
                  <a:lnTo>
                    <a:pt x="194071" y="331254"/>
                  </a:lnTo>
                  <a:lnTo>
                    <a:pt x="197829" y="332854"/>
                  </a:lnTo>
                  <a:lnTo>
                    <a:pt x="200397" y="336351"/>
                  </a:lnTo>
                  <a:lnTo>
                    <a:pt x="200917" y="340369"/>
                  </a:lnTo>
                  <a:lnTo>
                    <a:pt x="201662" y="342379"/>
                  </a:lnTo>
                  <a:lnTo>
                    <a:pt x="207057" y="347178"/>
                  </a:lnTo>
                  <a:lnTo>
                    <a:pt x="255027" y="347178"/>
                  </a:lnTo>
                  <a:lnTo>
                    <a:pt x="253305" y="350229"/>
                  </a:lnTo>
                  <a:lnTo>
                    <a:pt x="243666" y="356036"/>
                  </a:lnTo>
                  <a:lnTo>
                    <a:pt x="224246" y="358675"/>
                  </a:lnTo>
                  <a:close/>
                </a:path>
                <a:path w="447040" h="358775">
                  <a:moveTo>
                    <a:pt x="431043" y="335049"/>
                  </a:moveTo>
                  <a:lnTo>
                    <a:pt x="424978" y="335049"/>
                  </a:lnTo>
                  <a:lnTo>
                    <a:pt x="423416" y="334863"/>
                  </a:lnTo>
                  <a:lnTo>
                    <a:pt x="421853" y="334528"/>
                  </a:lnTo>
                  <a:lnTo>
                    <a:pt x="400580" y="330314"/>
                  </a:lnTo>
                  <a:lnTo>
                    <a:pt x="380618" y="327463"/>
                  </a:lnTo>
                  <a:lnTo>
                    <a:pt x="361954" y="325848"/>
                  </a:lnTo>
                  <a:lnTo>
                    <a:pt x="344574" y="325338"/>
                  </a:lnTo>
                  <a:lnTo>
                    <a:pt x="444931" y="325338"/>
                  </a:lnTo>
                  <a:lnTo>
                    <a:pt x="443693" y="327682"/>
                  </a:lnTo>
                  <a:lnTo>
                    <a:pt x="435396" y="333672"/>
                  </a:lnTo>
                  <a:lnTo>
                    <a:pt x="431043" y="335049"/>
                  </a:lnTo>
                  <a:close/>
                </a:path>
              </a:pathLst>
            </a:custGeom>
            <a:solidFill>
              <a:srgbClr val="414141">
                <a:alpha val="19999"/>
              </a:srgbClr>
            </a:solidFill>
          </p:spPr>
          <p:txBody>
            <a:bodyPr wrap="square" lIns="0" tIns="0" rIns="0" bIns="0" rtlCol="0"/>
            <a:lstStyle/>
            <a:p/>
          </p:txBody>
        </p:sp>
        <p:sp>
          <p:nvSpPr>
            <p:cNvPr id="12" name="object 12"/>
            <p:cNvSpPr/>
            <p:nvPr/>
          </p:nvSpPr>
          <p:spPr>
            <a:xfrm>
              <a:off x="766686" y="2906991"/>
              <a:ext cx="278130" cy="160655"/>
            </a:xfrm>
            <a:custGeom>
              <a:avLst/>
              <a:gdLst/>
              <a:ahLst/>
              <a:cxnLst/>
              <a:rect l="l" t="t" r="r" b="b"/>
              <a:pathLst>
                <a:path w="278130" h="160655">
                  <a:moveTo>
                    <a:pt x="94272" y="146431"/>
                  </a:moveTo>
                  <a:lnTo>
                    <a:pt x="49199" y="137604"/>
                  </a:lnTo>
                  <a:lnTo>
                    <a:pt x="26949" y="137541"/>
                  </a:lnTo>
                  <a:lnTo>
                    <a:pt x="3860" y="139585"/>
                  </a:lnTo>
                  <a:lnTo>
                    <a:pt x="1638" y="139890"/>
                  </a:lnTo>
                  <a:lnTo>
                    <a:pt x="0" y="141935"/>
                  </a:lnTo>
                  <a:lnTo>
                    <a:pt x="0" y="152463"/>
                  </a:lnTo>
                  <a:lnTo>
                    <a:pt x="558" y="153758"/>
                  </a:lnTo>
                  <a:lnTo>
                    <a:pt x="2413" y="155625"/>
                  </a:lnTo>
                  <a:lnTo>
                    <a:pt x="3683" y="155994"/>
                  </a:lnTo>
                  <a:lnTo>
                    <a:pt x="27355" y="153822"/>
                  </a:lnTo>
                  <a:lnTo>
                    <a:pt x="48818" y="153860"/>
                  </a:lnTo>
                  <a:lnTo>
                    <a:pt x="69316" y="155994"/>
                  </a:lnTo>
                  <a:lnTo>
                    <a:pt x="88734" y="160197"/>
                  </a:lnTo>
                  <a:lnTo>
                    <a:pt x="90030" y="160566"/>
                  </a:lnTo>
                  <a:lnTo>
                    <a:pt x="91452" y="160274"/>
                  </a:lnTo>
                  <a:lnTo>
                    <a:pt x="93649" y="158419"/>
                  </a:lnTo>
                  <a:lnTo>
                    <a:pt x="94272" y="157035"/>
                  </a:lnTo>
                  <a:lnTo>
                    <a:pt x="94272" y="146431"/>
                  </a:lnTo>
                  <a:close/>
                </a:path>
                <a:path w="278130" h="160655">
                  <a:moveTo>
                    <a:pt x="94272" y="100711"/>
                  </a:moveTo>
                  <a:lnTo>
                    <a:pt x="49187" y="91782"/>
                  </a:lnTo>
                  <a:lnTo>
                    <a:pt x="26936" y="91706"/>
                  </a:lnTo>
                  <a:lnTo>
                    <a:pt x="3860" y="93751"/>
                  </a:lnTo>
                  <a:lnTo>
                    <a:pt x="1638" y="94081"/>
                  </a:lnTo>
                  <a:lnTo>
                    <a:pt x="0" y="96088"/>
                  </a:lnTo>
                  <a:lnTo>
                    <a:pt x="0" y="106654"/>
                  </a:lnTo>
                  <a:lnTo>
                    <a:pt x="558" y="107962"/>
                  </a:lnTo>
                  <a:lnTo>
                    <a:pt x="2413" y="109740"/>
                  </a:lnTo>
                  <a:lnTo>
                    <a:pt x="3683" y="110197"/>
                  </a:lnTo>
                  <a:lnTo>
                    <a:pt x="4978" y="110007"/>
                  </a:lnTo>
                  <a:lnTo>
                    <a:pt x="27355" y="107988"/>
                  </a:lnTo>
                  <a:lnTo>
                    <a:pt x="48818" y="108038"/>
                  </a:lnTo>
                  <a:lnTo>
                    <a:pt x="69316" y="110185"/>
                  </a:lnTo>
                  <a:lnTo>
                    <a:pt x="88734" y="114401"/>
                  </a:lnTo>
                  <a:lnTo>
                    <a:pt x="90030" y="114731"/>
                  </a:lnTo>
                  <a:lnTo>
                    <a:pt x="91452" y="114439"/>
                  </a:lnTo>
                  <a:lnTo>
                    <a:pt x="93649" y="112610"/>
                  </a:lnTo>
                  <a:lnTo>
                    <a:pt x="94272" y="111239"/>
                  </a:lnTo>
                  <a:lnTo>
                    <a:pt x="94272" y="100711"/>
                  </a:lnTo>
                  <a:close/>
                </a:path>
                <a:path w="278130" h="160655">
                  <a:moveTo>
                    <a:pt x="94272" y="54864"/>
                  </a:moveTo>
                  <a:lnTo>
                    <a:pt x="49199" y="45935"/>
                  </a:lnTo>
                  <a:lnTo>
                    <a:pt x="26949" y="45859"/>
                  </a:lnTo>
                  <a:lnTo>
                    <a:pt x="3860" y="47904"/>
                  </a:lnTo>
                  <a:lnTo>
                    <a:pt x="1638" y="48209"/>
                  </a:lnTo>
                  <a:lnTo>
                    <a:pt x="0" y="50215"/>
                  </a:lnTo>
                  <a:lnTo>
                    <a:pt x="0" y="60820"/>
                  </a:lnTo>
                  <a:lnTo>
                    <a:pt x="558" y="62115"/>
                  </a:lnTo>
                  <a:lnTo>
                    <a:pt x="2413" y="63906"/>
                  </a:lnTo>
                  <a:lnTo>
                    <a:pt x="3683" y="64350"/>
                  </a:lnTo>
                  <a:lnTo>
                    <a:pt x="4978" y="64173"/>
                  </a:lnTo>
                  <a:lnTo>
                    <a:pt x="27355" y="62153"/>
                  </a:lnTo>
                  <a:lnTo>
                    <a:pt x="48818" y="62217"/>
                  </a:lnTo>
                  <a:lnTo>
                    <a:pt x="69316" y="64338"/>
                  </a:lnTo>
                  <a:lnTo>
                    <a:pt x="88734" y="68516"/>
                  </a:lnTo>
                  <a:lnTo>
                    <a:pt x="90030" y="68897"/>
                  </a:lnTo>
                  <a:lnTo>
                    <a:pt x="91452" y="68592"/>
                  </a:lnTo>
                  <a:lnTo>
                    <a:pt x="93649" y="66814"/>
                  </a:lnTo>
                  <a:lnTo>
                    <a:pt x="94272" y="65392"/>
                  </a:lnTo>
                  <a:lnTo>
                    <a:pt x="94272" y="54864"/>
                  </a:lnTo>
                  <a:close/>
                </a:path>
                <a:path w="278130" h="160655">
                  <a:moveTo>
                    <a:pt x="94272" y="8991"/>
                  </a:moveTo>
                  <a:lnTo>
                    <a:pt x="49187" y="88"/>
                  </a:lnTo>
                  <a:lnTo>
                    <a:pt x="26936" y="25"/>
                  </a:lnTo>
                  <a:lnTo>
                    <a:pt x="3860" y="2070"/>
                  </a:lnTo>
                  <a:lnTo>
                    <a:pt x="1638" y="2324"/>
                  </a:lnTo>
                  <a:lnTo>
                    <a:pt x="0" y="4381"/>
                  </a:lnTo>
                  <a:lnTo>
                    <a:pt x="0" y="14947"/>
                  </a:lnTo>
                  <a:lnTo>
                    <a:pt x="558" y="16205"/>
                  </a:lnTo>
                  <a:lnTo>
                    <a:pt x="2413" y="18072"/>
                  </a:lnTo>
                  <a:lnTo>
                    <a:pt x="3683" y="18478"/>
                  </a:lnTo>
                  <a:lnTo>
                    <a:pt x="27355" y="16319"/>
                  </a:lnTo>
                  <a:lnTo>
                    <a:pt x="48818" y="16370"/>
                  </a:lnTo>
                  <a:lnTo>
                    <a:pt x="69316" y="18491"/>
                  </a:lnTo>
                  <a:lnTo>
                    <a:pt x="88734" y="22682"/>
                  </a:lnTo>
                  <a:lnTo>
                    <a:pt x="90030" y="23050"/>
                  </a:lnTo>
                  <a:lnTo>
                    <a:pt x="91452" y="22720"/>
                  </a:lnTo>
                  <a:lnTo>
                    <a:pt x="93649" y="20967"/>
                  </a:lnTo>
                  <a:lnTo>
                    <a:pt x="94272" y="19558"/>
                  </a:lnTo>
                  <a:lnTo>
                    <a:pt x="94272" y="8991"/>
                  </a:lnTo>
                  <a:close/>
                </a:path>
                <a:path w="278130" h="160655">
                  <a:moveTo>
                    <a:pt x="277520" y="141935"/>
                  </a:moveTo>
                  <a:lnTo>
                    <a:pt x="275882" y="139890"/>
                  </a:lnTo>
                  <a:lnTo>
                    <a:pt x="273646" y="139585"/>
                  </a:lnTo>
                  <a:lnTo>
                    <a:pt x="250532" y="137541"/>
                  </a:lnTo>
                  <a:lnTo>
                    <a:pt x="228269" y="137604"/>
                  </a:lnTo>
                  <a:lnTo>
                    <a:pt x="206921" y="139776"/>
                  </a:lnTo>
                  <a:lnTo>
                    <a:pt x="186588" y="144056"/>
                  </a:lnTo>
                  <a:lnTo>
                    <a:pt x="184619" y="144576"/>
                  </a:lnTo>
                  <a:lnTo>
                    <a:pt x="183235" y="146469"/>
                  </a:lnTo>
                  <a:lnTo>
                    <a:pt x="183235" y="157035"/>
                  </a:lnTo>
                  <a:lnTo>
                    <a:pt x="183870" y="158419"/>
                  </a:lnTo>
                  <a:lnTo>
                    <a:pt x="186029" y="160235"/>
                  </a:lnTo>
                  <a:lnTo>
                    <a:pt x="187439" y="160566"/>
                  </a:lnTo>
                  <a:lnTo>
                    <a:pt x="188785" y="160197"/>
                  </a:lnTo>
                  <a:lnTo>
                    <a:pt x="208216" y="155994"/>
                  </a:lnTo>
                  <a:lnTo>
                    <a:pt x="228701" y="153860"/>
                  </a:lnTo>
                  <a:lnTo>
                    <a:pt x="250164" y="153822"/>
                  </a:lnTo>
                  <a:lnTo>
                    <a:pt x="273799" y="155994"/>
                  </a:lnTo>
                  <a:lnTo>
                    <a:pt x="275069" y="155625"/>
                  </a:lnTo>
                  <a:lnTo>
                    <a:pt x="276999" y="153758"/>
                  </a:lnTo>
                  <a:lnTo>
                    <a:pt x="277520" y="152463"/>
                  </a:lnTo>
                  <a:lnTo>
                    <a:pt x="277520" y="141935"/>
                  </a:lnTo>
                  <a:close/>
                </a:path>
                <a:path w="278130" h="160655">
                  <a:moveTo>
                    <a:pt x="277520" y="96050"/>
                  </a:moveTo>
                  <a:lnTo>
                    <a:pt x="275882" y="94043"/>
                  </a:lnTo>
                  <a:lnTo>
                    <a:pt x="273646" y="93713"/>
                  </a:lnTo>
                  <a:lnTo>
                    <a:pt x="250558" y="91694"/>
                  </a:lnTo>
                  <a:lnTo>
                    <a:pt x="228295" y="91770"/>
                  </a:lnTo>
                  <a:lnTo>
                    <a:pt x="206946" y="93941"/>
                  </a:lnTo>
                  <a:lnTo>
                    <a:pt x="186588" y="98171"/>
                  </a:lnTo>
                  <a:lnTo>
                    <a:pt x="184619" y="98691"/>
                  </a:lnTo>
                  <a:lnTo>
                    <a:pt x="183235" y="100634"/>
                  </a:lnTo>
                  <a:lnTo>
                    <a:pt x="183235" y="111163"/>
                  </a:lnTo>
                  <a:lnTo>
                    <a:pt x="183870" y="112572"/>
                  </a:lnTo>
                  <a:lnTo>
                    <a:pt x="186029" y="114363"/>
                  </a:lnTo>
                  <a:lnTo>
                    <a:pt x="187439" y="114655"/>
                  </a:lnTo>
                  <a:lnTo>
                    <a:pt x="188785" y="114325"/>
                  </a:lnTo>
                  <a:lnTo>
                    <a:pt x="208229" y="110121"/>
                  </a:lnTo>
                  <a:lnTo>
                    <a:pt x="228727" y="107988"/>
                  </a:lnTo>
                  <a:lnTo>
                    <a:pt x="250190" y="107924"/>
                  </a:lnTo>
                  <a:lnTo>
                    <a:pt x="272542" y="109931"/>
                  </a:lnTo>
                  <a:lnTo>
                    <a:pt x="273799" y="110121"/>
                  </a:lnTo>
                  <a:lnTo>
                    <a:pt x="275069" y="109677"/>
                  </a:lnTo>
                  <a:lnTo>
                    <a:pt x="276999" y="107886"/>
                  </a:lnTo>
                  <a:lnTo>
                    <a:pt x="277520" y="106553"/>
                  </a:lnTo>
                  <a:lnTo>
                    <a:pt x="277520" y="96050"/>
                  </a:lnTo>
                  <a:close/>
                </a:path>
                <a:path w="278130" h="160655">
                  <a:moveTo>
                    <a:pt x="277520" y="50139"/>
                  </a:moveTo>
                  <a:lnTo>
                    <a:pt x="275882" y="48133"/>
                  </a:lnTo>
                  <a:lnTo>
                    <a:pt x="273646" y="47828"/>
                  </a:lnTo>
                  <a:lnTo>
                    <a:pt x="250532" y="45834"/>
                  </a:lnTo>
                  <a:lnTo>
                    <a:pt x="228269" y="45923"/>
                  </a:lnTo>
                  <a:lnTo>
                    <a:pt x="206921" y="48094"/>
                  </a:lnTo>
                  <a:lnTo>
                    <a:pt x="186588" y="52336"/>
                  </a:lnTo>
                  <a:lnTo>
                    <a:pt x="184619" y="52857"/>
                  </a:lnTo>
                  <a:lnTo>
                    <a:pt x="183235" y="54787"/>
                  </a:lnTo>
                  <a:lnTo>
                    <a:pt x="183235" y="65354"/>
                  </a:lnTo>
                  <a:lnTo>
                    <a:pt x="183870" y="66738"/>
                  </a:lnTo>
                  <a:lnTo>
                    <a:pt x="186029" y="68516"/>
                  </a:lnTo>
                  <a:lnTo>
                    <a:pt x="187439" y="68821"/>
                  </a:lnTo>
                  <a:lnTo>
                    <a:pt x="188785" y="68453"/>
                  </a:lnTo>
                  <a:lnTo>
                    <a:pt x="208216" y="64262"/>
                  </a:lnTo>
                  <a:lnTo>
                    <a:pt x="228701" y="62141"/>
                  </a:lnTo>
                  <a:lnTo>
                    <a:pt x="250164" y="62090"/>
                  </a:lnTo>
                  <a:lnTo>
                    <a:pt x="272542" y="64096"/>
                  </a:lnTo>
                  <a:lnTo>
                    <a:pt x="273799" y="64274"/>
                  </a:lnTo>
                  <a:lnTo>
                    <a:pt x="275069" y="63830"/>
                  </a:lnTo>
                  <a:lnTo>
                    <a:pt x="276999" y="62052"/>
                  </a:lnTo>
                  <a:lnTo>
                    <a:pt x="277520" y="60706"/>
                  </a:lnTo>
                  <a:lnTo>
                    <a:pt x="277520" y="50139"/>
                  </a:lnTo>
                  <a:close/>
                </a:path>
                <a:path w="278130" h="160655">
                  <a:moveTo>
                    <a:pt x="277520" y="4305"/>
                  </a:moveTo>
                  <a:lnTo>
                    <a:pt x="275882" y="2260"/>
                  </a:lnTo>
                  <a:lnTo>
                    <a:pt x="273646" y="1993"/>
                  </a:lnTo>
                  <a:lnTo>
                    <a:pt x="250558" y="0"/>
                  </a:lnTo>
                  <a:lnTo>
                    <a:pt x="228295" y="76"/>
                  </a:lnTo>
                  <a:lnTo>
                    <a:pt x="206946" y="2235"/>
                  </a:lnTo>
                  <a:lnTo>
                    <a:pt x="186588" y="6502"/>
                  </a:lnTo>
                  <a:lnTo>
                    <a:pt x="184619" y="7023"/>
                  </a:lnTo>
                  <a:lnTo>
                    <a:pt x="183235" y="8915"/>
                  </a:lnTo>
                  <a:lnTo>
                    <a:pt x="183235" y="19481"/>
                  </a:lnTo>
                  <a:lnTo>
                    <a:pt x="183870" y="20891"/>
                  </a:lnTo>
                  <a:lnTo>
                    <a:pt x="186029" y="22682"/>
                  </a:lnTo>
                  <a:lnTo>
                    <a:pt x="187439" y="23012"/>
                  </a:lnTo>
                  <a:lnTo>
                    <a:pt x="188785" y="22606"/>
                  </a:lnTo>
                  <a:lnTo>
                    <a:pt x="208229" y="18427"/>
                  </a:lnTo>
                  <a:lnTo>
                    <a:pt x="228727" y="16306"/>
                  </a:lnTo>
                  <a:lnTo>
                    <a:pt x="250190" y="16243"/>
                  </a:lnTo>
                  <a:lnTo>
                    <a:pt x="273799" y="18402"/>
                  </a:lnTo>
                  <a:lnTo>
                    <a:pt x="275069" y="17995"/>
                  </a:lnTo>
                  <a:lnTo>
                    <a:pt x="276999" y="16167"/>
                  </a:lnTo>
                  <a:lnTo>
                    <a:pt x="277520" y="14871"/>
                  </a:lnTo>
                  <a:lnTo>
                    <a:pt x="277520" y="4305"/>
                  </a:lnTo>
                  <a:close/>
                </a:path>
              </a:pathLst>
            </a:custGeom>
            <a:solidFill>
              <a:srgbClr val="999999"/>
            </a:solidFill>
          </p:spPr>
          <p:txBody>
            <a:bodyPr wrap="square" lIns="0" tIns="0" rIns="0" bIns="0" rtlCol="0"/>
            <a:lstStyle/>
            <a:p/>
          </p:txBody>
        </p:sp>
        <p:sp>
          <p:nvSpPr>
            <p:cNvPr id="13" name="object 13"/>
            <p:cNvSpPr/>
            <p:nvPr/>
          </p:nvSpPr>
          <p:spPr>
            <a:xfrm>
              <a:off x="1003994" y="2841025"/>
              <a:ext cx="45085" cy="97155"/>
            </a:xfrm>
            <a:custGeom>
              <a:avLst/>
              <a:gdLst/>
              <a:ahLst/>
              <a:cxnLst/>
              <a:rect l="l" t="t" r="r" b="b"/>
              <a:pathLst>
                <a:path w="45084" h="97155">
                  <a:moveTo>
                    <a:pt x="0" y="97088"/>
                  </a:moveTo>
                  <a:lnTo>
                    <a:pt x="0" y="555"/>
                  </a:lnTo>
                  <a:lnTo>
                    <a:pt x="6320" y="0"/>
                  </a:lnTo>
                  <a:lnTo>
                    <a:pt x="44871" y="6357"/>
                  </a:lnTo>
                  <a:lnTo>
                    <a:pt x="44871" y="72829"/>
                  </a:lnTo>
                  <a:lnTo>
                    <a:pt x="20538" y="72829"/>
                  </a:lnTo>
                  <a:lnTo>
                    <a:pt x="18603" y="73759"/>
                  </a:lnTo>
                  <a:lnTo>
                    <a:pt x="0" y="97088"/>
                  </a:lnTo>
                  <a:close/>
                </a:path>
                <a:path w="45084" h="97155">
                  <a:moveTo>
                    <a:pt x="44871" y="97088"/>
                  </a:moveTo>
                  <a:lnTo>
                    <a:pt x="26268" y="73759"/>
                  </a:lnTo>
                  <a:lnTo>
                    <a:pt x="24333" y="72829"/>
                  </a:lnTo>
                  <a:lnTo>
                    <a:pt x="44871" y="72829"/>
                  </a:lnTo>
                  <a:lnTo>
                    <a:pt x="44871" y="97088"/>
                  </a:lnTo>
                  <a:close/>
                </a:path>
              </a:pathLst>
            </a:custGeom>
            <a:solidFill>
              <a:srgbClr val="EC1B24"/>
            </a:solidFill>
          </p:spPr>
          <p:txBody>
            <a:bodyPr wrap="square" lIns="0" tIns="0" rIns="0" bIns="0" rtlCol="0"/>
            <a:lstStyle/>
            <a:p/>
          </p:txBody>
        </p:sp>
        <p:pic>
          <p:nvPicPr>
            <p:cNvPr id="14" name="object 14"/>
            <p:cNvPicPr/>
            <p:nvPr/>
          </p:nvPicPr>
          <p:blipFill>
            <a:blip r:embed="rId4" cstate="print"/>
            <a:stretch>
              <a:fillRect/>
            </a:stretch>
          </p:blipFill>
          <p:spPr>
            <a:xfrm>
              <a:off x="889843" y="2861694"/>
              <a:ext cx="30026" cy="299624"/>
            </a:xfrm>
            <a:prstGeom prst="rect">
              <a:avLst/>
            </a:prstGeom>
          </p:spPr>
        </p:pic>
      </p:grpSp>
      <p:grpSp>
        <p:nvGrpSpPr>
          <p:cNvPr id="15" name="object 15"/>
          <p:cNvGrpSpPr/>
          <p:nvPr/>
        </p:nvGrpSpPr>
        <p:grpSpPr>
          <a:xfrm>
            <a:off x="681372" y="3325364"/>
            <a:ext cx="446405" cy="436880"/>
            <a:chOff x="681372" y="3325364"/>
            <a:chExt cx="446405" cy="436880"/>
          </a:xfrm>
        </p:grpSpPr>
        <p:pic>
          <p:nvPicPr>
            <p:cNvPr id="16" name="object 16"/>
            <p:cNvPicPr/>
            <p:nvPr/>
          </p:nvPicPr>
          <p:blipFill>
            <a:blip r:embed="rId5" cstate="print"/>
            <a:stretch>
              <a:fillRect/>
            </a:stretch>
          </p:blipFill>
          <p:spPr>
            <a:xfrm>
              <a:off x="787449" y="3330871"/>
              <a:ext cx="340326" cy="430766"/>
            </a:xfrm>
            <a:prstGeom prst="rect">
              <a:avLst/>
            </a:prstGeom>
          </p:spPr>
        </p:pic>
        <p:sp>
          <p:nvSpPr>
            <p:cNvPr id="17" name="object 17"/>
            <p:cNvSpPr/>
            <p:nvPr/>
          </p:nvSpPr>
          <p:spPr>
            <a:xfrm>
              <a:off x="787449" y="3330871"/>
              <a:ext cx="340360" cy="431165"/>
            </a:xfrm>
            <a:custGeom>
              <a:avLst/>
              <a:gdLst/>
              <a:ahLst/>
              <a:cxnLst/>
              <a:rect l="l" t="t" r="r" b="b"/>
              <a:pathLst>
                <a:path w="340359" h="431164">
                  <a:moveTo>
                    <a:pt x="295163" y="430857"/>
                  </a:moveTo>
                  <a:lnTo>
                    <a:pt x="286122" y="430857"/>
                  </a:lnTo>
                  <a:lnTo>
                    <a:pt x="279387" y="425871"/>
                  </a:lnTo>
                  <a:lnTo>
                    <a:pt x="277527" y="418318"/>
                  </a:lnTo>
                  <a:lnTo>
                    <a:pt x="272544" y="399520"/>
                  </a:lnTo>
                  <a:lnTo>
                    <a:pt x="256844" y="355019"/>
                  </a:lnTo>
                  <a:lnTo>
                    <a:pt x="217976" y="299437"/>
                  </a:lnTo>
                  <a:lnTo>
                    <a:pt x="178430" y="259249"/>
                  </a:lnTo>
                  <a:lnTo>
                    <a:pt x="137385" y="219437"/>
                  </a:lnTo>
                  <a:lnTo>
                    <a:pt x="104588" y="185291"/>
                  </a:lnTo>
                  <a:lnTo>
                    <a:pt x="66789" y="134731"/>
                  </a:lnTo>
                  <a:lnTo>
                    <a:pt x="33723" y="81576"/>
                  </a:lnTo>
                  <a:lnTo>
                    <a:pt x="9943" y="38830"/>
                  </a:lnTo>
                  <a:lnTo>
                    <a:pt x="0" y="19496"/>
                  </a:lnTo>
                  <a:lnTo>
                    <a:pt x="42825" y="0"/>
                  </a:lnTo>
                  <a:lnTo>
                    <a:pt x="50029" y="14659"/>
                  </a:lnTo>
                  <a:lnTo>
                    <a:pt x="37541" y="14659"/>
                  </a:lnTo>
                  <a:lnTo>
                    <a:pt x="15254" y="24817"/>
                  </a:lnTo>
                  <a:lnTo>
                    <a:pt x="53699" y="93310"/>
                  </a:lnTo>
                  <a:lnTo>
                    <a:pt x="82039" y="137273"/>
                  </a:lnTo>
                  <a:lnTo>
                    <a:pt x="113072" y="177961"/>
                  </a:lnTo>
                  <a:lnTo>
                    <a:pt x="151858" y="217925"/>
                  </a:lnTo>
                  <a:lnTo>
                    <a:pt x="193910" y="258722"/>
                  </a:lnTo>
                  <a:lnTo>
                    <a:pt x="218679" y="283787"/>
                  </a:lnTo>
                  <a:lnTo>
                    <a:pt x="255761" y="328761"/>
                  </a:lnTo>
                  <a:lnTo>
                    <a:pt x="275480" y="371712"/>
                  </a:lnTo>
                  <a:lnTo>
                    <a:pt x="288391" y="415639"/>
                  </a:lnTo>
                  <a:lnTo>
                    <a:pt x="289061" y="418393"/>
                  </a:lnTo>
                  <a:lnTo>
                    <a:pt x="291517" y="419658"/>
                  </a:lnTo>
                  <a:lnTo>
                    <a:pt x="330140" y="419658"/>
                  </a:lnTo>
                  <a:lnTo>
                    <a:pt x="328835" y="420402"/>
                  </a:lnTo>
                  <a:lnTo>
                    <a:pt x="296837" y="430597"/>
                  </a:lnTo>
                  <a:lnTo>
                    <a:pt x="295163" y="430857"/>
                  </a:lnTo>
                  <a:close/>
                </a:path>
                <a:path w="340359" h="431164">
                  <a:moveTo>
                    <a:pt x="330140" y="419658"/>
                  </a:moveTo>
                  <a:lnTo>
                    <a:pt x="294084" y="419658"/>
                  </a:lnTo>
                  <a:lnTo>
                    <a:pt x="294642" y="419583"/>
                  </a:lnTo>
                  <a:lnTo>
                    <a:pt x="295163" y="419397"/>
                  </a:lnTo>
                  <a:lnTo>
                    <a:pt x="325487" y="409723"/>
                  </a:lnTo>
                  <a:lnTo>
                    <a:pt x="327421" y="409128"/>
                  </a:lnTo>
                  <a:lnTo>
                    <a:pt x="328314" y="407677"/>
                  </a:lnTo>
                  <a:lnTo>
                    <a:pt x="329059" y="406114"/>
                  </a:lnTo>
                  <a:lnTo>
                    <a:pt x="329579" y="404477"/>
                  </a:lnTo>
                  <a:lnTo>
                    <a:pt x="321643" y="386348"/>
                  </a:lnTo>
                  <a:lnTo>
                    <a:pt x="298770" y="340714"/>
                  </a:lnTo>
                  <a:lnTo>
                    <a:pt x="262544" y="285973"/>
                  </a:lnTo>
                  <a:lnTo>
                    <a:pt x="210510" y="233373"/>
                  </a:lnTo>
                  <a:lnTo>
                    <a:pt x="168683" y="196583"/>
                  </a:lnTo>
                  <a:lnTo>
                    <a:pt x="154827" y="184179"/>
                  </a:lnTo>
                  <a:lnTo>
                    <a:pt x="100569" y="122867"/>
                  </a:lnTo>
                  <a:lnTo>
                    <a:pt x="73688" y="81181"/>
                  </a:lnTo>
                  <a:lnTo>
                    <a:pt x="51942" y="42640"/>
                  </a:lnTo>
                  <a:lnTo>
                    <a:pt x="37541" y="14659"/>
                  </a:lnTo>
                  <a:lnTo>
                    <a:pt x="50029" y="14659"/>
                  </a:lnTo>
                  <a:lnTo>
                    <a:pt x="51169" y="16978"/>
                  </a:lnTo>
                  <a:lnTo>
                    <a:pt x="72716" y="57247"/>
                  </a:lnTo>
                  <a:lnTo>
                    <a:pt x="103242" y="107067"/>
                  </a:lnTo>
                  <a:lnTo>
                    <a:pt x="138521" y="152697"/>
                  </a:lnTo>
                  <a:lnTo>
                    <a:pt x="174214" y="186615"/>
                  </a:lnTo>
                  <a:lnTo>
                    <a:pt x="216340" y="223651"/>
                  </a:lnTo>
                  <a:lnTo>
                    <a:pt x="258130" y="264175"/>
                  </a:lnTo>
                  <a:lnTo>
                    <a:pt x="292819" y="308557"/>
                  </a:lnTo>
                  <a:lnTo>
                    <a:pt x="321040" y="359299"/>
                  </a:lnTo>
                  <a:lnTo>
                    <a:pt x="338993" y="398264"/>
                  </a:lnTo>
                  <a:lnTo>
                    <a:pt x="340310" y="405092"/>
                  </a:lnTo>
                  <a:lnTo>
                    <a:pt x="338811" y="411593"/>
                  </a:lnTo>
                  <a:lnTo>
                    <a:pt x="334865" y="416964"/>
                  </a:lnTo>
                  <a:lnTo>
                    <a:pt x="330140" y="419658"/>
                  </a:lnTo>
                  <a:close/>
                </a:path>
              </a:pathLst>
            </a:custGeom>
            <a:solidFill>
              <a:srgbClr val="414141">
                <a:alpha val="19999"/>
              </a:srgbClr>
            </a:solidFill>
          </p:spPr>
          <p:txBody>
            <a:bodyPr wrap="square" lIns="0" tIns="0" rIns="0" bIns="0" rtlCol="0"/>
            <a:lstStyle/>
            <a:p/>
          </p:txBody>
        </p:sp>
        <p:pic>
          <p:nvPicPr>
            <p:cNvPr id="18" name="object 18"/>
            <p:cNvPicPr/>
            <p:nvPr/>
          </p:nvPicPr>
          <p:blipFill>
            <a:blip r:embed="rId6" cstate="print"/>
            <a:stretch>
              <a:fillRect/>
            </a:stretch>
          </p:blipFill>
          <p:spPr>
            <a:xfrm>
              <a:off x="681372" y="3325364"/>
              <a:ext cx="189607" cy="177514"/>
            </a:xfrm>
            <a:prstGeom prst="rect">
              <a:avLst/>
            </a:prstGeom>
          </p:spPr>
        </p:pic>
        <p:pic>
          <p:nvPicPr>
            <p:cNvPr id="19" name="object 19"/>
            <p:cNvPicPr/>
            <p:nvPr/>
          </p:nvPicPr>
          <p:blipFill>
            <a:blip r:embed="rId7" cstate="print"/>
            <a:stretch>
              <a:fillRect/>
            </a:stretch>
          </p:blipFill>
          <p:spPr>
            <a:xfrm>
              <a:off x="681483" y="3327597"/>
              <a:ext cx="189569" cy="173273"/>
            </a:xfrm>
            <a:prstGeom prst="rect">
              <a:avLst/>
            </a:prstGeom>
          </p:spPr>
        </p:pic>
      </p:grpSp>
      <p:pic>
        <p:nvPicPr>
          <p:cNvPr id="20" name="object 20"/>
          <p:cNvPicPr/>
          <p:nvPr/>
        </p:nvPicPr>
        <p:blipFill>
          <a:blip r:embed="rId8" cstate="print"/>
          <a:stretch>
            <a:fillRect/>
          </a:stretch>
        </p:blipFill>
        <p:spPr>
          <a:xfrm>
            <a:off x="1319212" y="4062436"/>
            <a:ext cx="123824" cy="123824"/>
          </a:xfrm>
          <a:prstGeom prst="rect">
            <a:avLst/>
          </a:prstGeom>
        </p:spPr>
      </p:pic>
      <p:grpSp>
        <p:nvGrpSpPr>
          <p:cNvPr id="21" name="object 21"/>
          <p:cNvGrpSpPr/>
          <p:nvPr/>
        </p:nvGrpSpPr>
        <p:grpSpPr>
          <a:xfrm>
            <a:off x="6158507" y="3853481"/>
            <a:ext cx="447040" cy="447040"/>
            <a:chOff x="6158507" y="3853481"/>
            <a:chExt cx="447040" cy="447040"/>
          </a:xfrm>
        </p:grpSpPr>
        <p:pic>
          <p:nvPicPr>
            <p:cNvPr id="22" name="object 22"/>
            <p:cNvPicPr/>
            <p:nvPr/>
          </p:nvPicPr>
          <p:blipFill>
            <a:blip r:embed="rId9" cstate="print"/>
            <a:stretch>
              <a:fillRect/>
            </a:stretch>
          </p:blipFill>
          <p:spPr>
            <a:xfrm>
              <a:off x="6158507" y="3853481"/>
              <a:ext cx="446484" cy="446484"/>
            </a:xfrm>
            <a:prstGeom prst="rect">
              <a:avLst/>
            </a:prstGeom>
          </p:spPr>
        </p:pic>
        <p:sp>
          <p:nvSpPr>
            <p:cNvPr id="23" name="object 23"/>
            <p:cNvSpPr/>
            <p:nvPr/>
          </p:nvSpPr>
          <p:spPr>
            <a:xfrm>
              <a:off x="6158496" y="3853484"/>
              <a:ext cx="447040" cy="447040"/>
            </a:xfrm>
            <a:custGeom>
              <a:avLst/>
              <a:gdLst/>
              <a:ahLst/>
              <a:cxnLst/>
              <a:rect l="l" t="t" r="r" b="b"/>
              <a:pathLst>
                <a:path w="447040" h="447039">
                  <a:moveTo>
                    <a:pt x="390677" y="215874"/>
                  </a:moveTo>
                  <a:lnTo>
                    <a:pt x="387553" y="208851"/>
                  </a:lnTo>
                  <a:lnTo>
                    <a:pt x="382079" y="203936"/>
                  </a:lnTo>
                  <a:lnTo>
                    <a:pt x="379501" y="201358"/>
                  </a:lnTo>
                  <a:lnTo>
                    <a:pt x="379501" y="223240"/>
                  </a:lnTo>
                  <a:lnTo>
                    <a:pt x="378231" y="229285"/>
                  </a:lnTo>
                  <a:lnTo>
                    <a:pt x="374421" y="234442"/>
                  </a:lnTo>
                  <a:lnTo>
                    <a:pt x="285127" y="323710"/>
                  </a:lnTo>
                  <a:lnTo>
                    <a:pt x="282181" y="326275"/>
                  </a:lnTo>
                  <a:lnTo>
                    <a:pt x="278765" y="327418"/>
                  </a:lnTo>
                  <a:lnTo>
                    <a:pt x="267741" y="327418"/>
                  </a:lnTo>
                  <a:lnTo>
                    <a:pt x="260451" y="321398"/>
                  </a:lnTo>
                  <a:lnTo>
                    <a:pt x="260451" y="256362"/>
                  </a:lnTo>
                  <a:lnTo>
                    <a:pt x="257098" y="253009"/>
                  </a:lnTo>
                  <a:lnTo>
                    <a:pt x="73634" y="253009"/>
                  </a:lnTo>
                  <a:lnTo>
                    <a:pt x="66979" y="246354"/>
                  </a:lnTo>
                  <a:lnTo>
                    <a:pt x="66979" y="200139"/>
                  </a:lnTo>
                  <a:lnTo>
                    <a:pt x="73634" y="193484"/>
                  </a:lnTo>
                  <a:lnTo>
                    <a:pt x="257098" y="193484"/>
                  </a:lnTo>
                  <a:lnTo>
                    <a:pt x="260451" y="190131"/>
                  </a:lnTo>
                  <a:lnTo>
                    <a:pt x="260451" y="125095"/>
                  </a:lnTo>
                  <a:lnTo>
                    <a:pt x="267741" y="119062"/>
                  </a:lnTo>
                  <a:lnTo>
                    <a:pt x="275412" y="119062"/>
                  </a:lnTo>
                  <a:lnTo>
                    <a:pt x="278765" y="119062"/>
                  </a:lnTo>
                  <a:lnTo>
                    <a:pt x="374421" y="212051"/>
                  </a:lnTo>
                  <a:lnTo>
                    <a:pt x="379501" y="223240"/>
                  </a:lnTo>
                  <a:lnTo>
                    <a:pt x="379501" y="201358"/>
                  </a:lnTo>
                  <a:lnTo>
                    <a:pt x="297218" y="119062"/>
                  </a:lnTo>
                  <a:lnTo>
                    <a:pt x="292531" y="114376"/>
                  </a:lnTo>
                  <a:lnTo>
                    <a:pt x="287731" y="110210"/>
                  </a:lnTo>
                  <a:lnTo>
                    <a:pt x="281660" y="107899"/>
                  </a:lnTo>
                  <a:lnTo>
                    <a:pt x="275412" y="107899"/>
                  </a:lnTo>
                  <a:lnTo>
                    <a:pt x="265252" y="109956"/>
                  </a:lnTo>
                  <a:lnTo>
                    <a:pt x="256946" y="115544"/>
                  </a:lnTo>
                  <a:lnTo>
                    <a:pt x="251345" y="123837"/>
                  </a:lnTo>
                  <a:lnTo>
                    <a:pt x="249288" y="133985"/>
                  </a:lnTo>
                  <a:lnTo>
                    <a:pt x="249288" y="182321"/>
                  </a:lnTo>
                  <a:lnTo>
                    <a:pt x="81864" y="182321"/>
                  </a:lnTo>
                  <a:lnTo>
                    <a:pt x="71729" y="184365"/>
                  </a:lnTo>
                  <a:lnTo>
                    <a:pt x="63449" y="189953"/>
                  </a:lnTo>
                  <a:lnTo>
                    <a:pt x="57861" y="198234"/>
                  </a:lnTo>
                  <a:lnTo>
                    <a:pt x="55816" y="208356"/>
                  </a:lnTo>
                  <a:lnTo>
                    <a:pt x="55816" y="238125"/>
                  </a:lnTo>
                  <a:lnTo>
                    <a:pt x="57861" y="248259"/>
                  </a:lnTo>
                  <a:lnTo>
                    <a:pt x="63449" y="256540"/>
                  </a:lnTo>
                  <a:lnTo>
                    <a:pt x="71729" y="262128"/>
                  </a:lnTo>
                  <a:lnTo>
                    <a:pt x="81864" y="264172"/>
                  </a:lnTo>
                  <a:lnTo>
                    <a:pt x="249288" y="264172"/>
                  </a:lnTo>
                  <a:lnTo>
                    <a:pt x="249288" y="312508"/>
                  </a:lnTo>
                  <a:lnTo>
                    <a:pt x="251345" y="322643"/>
                  </a:lnTo>
                  <a:lnTo>
                    <a:pt x="256946" y="330936"/>
                  </a:lnTo>
                  <a:lnTo>
                    <a:pt x="265252" y="336537"/>
                  </a:lnTo>
                  <a:lnTo>
                    <a:pt x="275412" y="338582"/>
                  </a:lnTo>
                  <a:lnTo>
                    <a:pt x="281660" y="338582"/>
                  </a:lnTo>
                  <a:lnTo>
                    <a:pt x="287693" y="336283"/>
                  </a:lnTo>
                  <a:lnTo>
                    <a:pt x="292493" y="332117"/>
                  </a:lnTo>
                  <a:lnTo>
                    <a:pt x="297180" y="327418"/>
                  </a:lnTo>
                  <a:lnTo>
                    <a:pt x="382079" y="242557"/>
                  </a:lnTo>
                  <a:lnTo>
                    <a:pt x="387553" y="237604"/>
                  </a:lnTo>
                  <a:lnTo>
                    <a:pt x="390677" y="230606"/>
                  </a:lnTo>
                  <a:lnTo>
                    <a:pt x="390677" y="215874"/>
                  </a:lnTo>
                  <a:close/>
                </a:path>
                <a:path w="447040" h="447039">
                  <a:moveTo>
                    <a:pt x="446493" y="29768"/>
                  </a:moveTo>
                  <a:lnTo>
                    <a:pt x="444144" y="18173"/>
                  </a:lnTo>
                  <a:lnTo>
                    <a:pt x="439420" y="11163"/>
                  </a:lnTo>
                  <a:lnTo>
                    <a:pt x="437769" y="8724"/>
                  </a:lnTo>
                  <a:lnTo>
                    <a:pt x="435330" y="7086"/>
                  </a:lnTo>
                  <a:lnTo>
                    <a:pt x="435330" y="29768"/>
                  </a:lnTo>
                  <a:lnTo>
                    <a:pt x="435330" y="416725"/>
                  </a:lnTo>
                  <a:lnTo>
                    <a:pt x="433870" y="423964"/>
                  </a:lnTo>
                  <a:lnTo>
                    <a:pt x="429882" y="429869"/>
                  </a:lnTo>
                  <a:lnTo>
                    <a:pt x="423964" y="433857"/>
                  </a:lnTo>
                  <a:lnTo>
                    <a:pt x="416725" y="435330"/>
                  </a:lnTo>
                  <a:lnTo>
                    <a:pt x="29768" y="435330"/>
                  </a:lnTo>
                  <a:lnTo>
                    <a:pt x="22529" y="433857"/>
                  </a:lnTo>
                  <a:lnTo>
                    <a:pt x="16611" y="429869"/>
                  </a:lnTo>
                  <a:lnTo>
                    <a:pt x="12623" y="423964"/>
                  </a:lnTo>
                  <a:lnTo>
                    <a:pt x="11163" y="416725"/>
                  </a:lnTo>
                  <a:lnTo>
                    <a:pt x="11163" y="29768"/>
                  </a:lnTo>
                  <a:lnTo>
                    <a:pt x="12623" y="22529"/>
                  </a:lnTo>
                  <a:lnTo>
                    <a:pt x="16611" y="16611"/>
                  </a:lnTo>
                  <a:lnTo>
                    <a:pt x="22529" y="12623"/>
                  </a:lnTo>
                  <a:lnTo>
                    <a:pt x="29768" y="11163"/>
                  </a:lnTo>
                  <a:lnTo>
                    <a:pt x="416725" y="11163"/>
                  </a:lnTo>
                  <a:lnTo>
                    <a:pt x="423964" y="12623"/>
                  </a:lnTo>
                  <a:lnTo>
                    <a:pt x="429882" y="16611"/>
                  </a:lnTo>
                  <a:lnTo>
                    <a:pt x="433870" y="22529"/>
                  </a:lnTo>
                  <a:lnTo>
                    <a:pt x="435330" y="29768"/>
                  </a:lnTo>
                  <a:lnTo>
                    <a:pt x="435330" y="7086"/>
                  </a:lnTo>
                  <a:lnTo>
                    <a:pt x="428307" y="2336"/>
                  </a:lnTo>
                  <a:lnTo>
                    <a:pt x="416725" y="0"/>
                  </a:lnTo>
                  <a:lnTo>
                    <a:pt x="29768" y="0"/>
                  </a:lnTo>
                  <a:lnTo>
                    <a:pt x="18186" y="2336"/>
                  </a:lnTo>
                  <a:lnTo>
                    <a:pt x="8724" y="8724"/>
                  </a:lnTo>
                  <a:lnTo>
                    <a:pt x="2336" y="18173"/>
                  </a:lnTo>
                  <a:lnTo>
                    <a:pt x="0" y="29768"/>
                  </a:lnTo>
                  <a:lnTo>
                    <a:pt x="0" y="416725"/>
                  </a:lnTo>
                  <a:lnTo>
                    <a:pt x="2336" y="428307"/>
                  </a:lnTo>
                  <a:lnTo>
                    <a:pt x="8724" y="437769"/>
                  </a:lnTo>
                  <a:lnTo>
                    <a:pt x="18186" y="444144"/>
                  </a:lnTo>
                  <a:lnTo>
                    <a:pt x="29768" y="446481"/>
                  </a:lnTo>
                  <a:lnTo>
                    <a:pt x="416725" y="446481"/>
                  </a:lnTo>
                  <a:lnTo>
                    <a:pt x="446493" y="416725"/>
                  </a:lnTo>
                  <a:lnTo>
                    <a:pt x="446493" y="29768"/>
                  </a:lnTo>
                  <a:close/>
                </a:path>
              </a:pathLst>
            </a:custGeom>
            <a:solidFill>
              <a:srgbClr val="414141">
                <a:alpha val="19999"/>
              </a:srgbClr>
            </a:solidFill>
          </p:spPr>
          <p:txBody>
            <a:bodyPr wrap="square" lIns="0" tIns="0" rIns="0" bIns="0" rtlCol="0"/>
            <a:lstStyle/>
            <a:p/>
          </p:txBody>
        </p:sp>
        <p:sp>
          <p:nvSpPr>
            <p:cNvPr id="24" name="object 24"/>
            <p:cNvSpPr/>
            <p:nvPr/>
          </p:nvSpPr>
          <p:spPr>
            <a:xfrm>
              <a:off x="6225480" y="3972651"/>
              <a:ext cx="313055" cy="208279"/>
            </a:xfrm>
            <a:custGeom>
              <a:avLst/>
              <a:gdLst/>
              <a:ahLst/>
              <a:cxnLst/>
              <a:rect l="l" t="t" r="r" b="b"/>
              <a:pathLst>
                <a:path w="313054" h="208279">
                  <a:moveTo>
                    <a:pt x="210240" y="208144"/>
                  </a:moveTo>
                  <a:lnTo>
                    <a:pt x="202210" y="206898"/>
                  </a:lnTo>
                  <a:lnTo>
                    <a:pt x="195981" y="201669"/>
                  </a:lnTo>
                  <a:lnTo>
                    <a:pt x="193476" y="193331"/>
                  </a:lnTo>
                  <a:lnTo>
                    <a:pt x="193476" y="137186"/>
                  </a:lnTo>
                  <a:lnTo>
                    <a:pt x="190127" y="133837"/>
                  </a:lnTo>
                  <a:lnTo>
                    <a:pt x="6660" y="133837"/>
                  </a:lnTo>
                  <a:lnTo>
                    <a:pt x="0" y="127177"/>
                  </a:lnTo>
                  <a:lnTo>
                    <a:pt x="0" y="80966"/>
                  </a:lnTo>
                  <a:lnTo>
                    <a:pt x="6660" y="74306"/>
                  </a:lnTo>
                  <a:lnTo>
                    <a:pt x="190127" y="74306"/>
                  </a:lnTo>
                  <a:lnTo>
                    <a:pt x="193476" y="70957"/>
                  </a:lnTo>
                  <a:lnTo>
                    <a:pt x="193476" y="14812"/>
                  </a:lnTo>
                  <a:lnTo>
                    <a:pt x="195981" y="6475"/>
                  </a:lnTo>
                  <a:lnTo>
                    <a:pt x="202210" y="1245"/>
                  </a:lnTo>
                  <a:lnTo>
                    <a:pt x="210240" y="0"/>
                  </a:lnTo>
                  <a:lnTo>
                    <a:pt x="218144" y="3613"/>
                  </a:lnTo>
                  <a:lnTo>
                    <a:pt x="307441" y="92872"/>
                  </a:lnTo>
                  <a:lnTo>
                    <a:pt x="311250" y="98036"/>
                  </a:lnTo>
                  <a:lnTo>
                    <a:pt x="312520" y="104072"/>
                  </a:lnTo>
                  <a:lnTo>
                    <a:pt x="311250" y="110107"/>
                  </a:lnTo>
                  <a:lnTo>
                    <a:pt x="307441" y="115271"/>
                  </a:lnTo>
                  <a:lnTo>
                    <a:pt x="218144" y="204531"/>
                  </a:lnTo>
                  <a:lnTo>
                    <a:pt x="210240" y="208144"/>
                  </a:lnTo>
                  <a:close/>
                </a:path>
              </a:pathLst>
            </a:custGeom>
            <a:solidFill>
              <a:srgbClr val="FAFAFA"/>
            </a:solidFill>
          </p:spPr>
          <p:txBody>
            <a:bodyPr wrap="square" lIns="0" tIns="0" rIns="0" bIns="0" rtlCol="0"/>
            <a:lstStyle/>
            <a:p/>
          </p:txBody>
        </p:sp>
      </p:grpSp>
      <p:grpSp>
        <p:nvGrpSpPr>
          <p:cNvPr id="25" name="object 25"/>
          <p:cNvGrpSpPr/>
          <p:nvPr/>
        </p:nvGrpSpPr>
        <p:grpSpPr>
          <a:xfrm>
            <a:off x="681632" y="4386881"/>
            <a:ext cx="363855" cy="447040"/>
            <a:chOff x="681632" y="4386881"/>
            <a:chExt cx="363855" cy="447040"/>
          </a:xfrm>
        </p:grpSpPr>
        <p:sp>
          <p:nvSpPr>
            <p:cNvPr id="26" name="object 26"/>
            <p:cNvSpPr/>
            <p:nvPr/>
          </p:nvSpPr>
          <p:spPr>
            <a:xfrm>
              <a:off x="764604" y="4431529"/>
              <a:ext cx="280670" cy="401955"/>
            </a:xfrm>
            <a:custGeom>
              <a:avLst/>
              <a:gdLst/>
              <a:ahLst/>
              <a:cxnLst/>
              <a:rect l="l" t="t" r="r" b="b"/>
              <a:pathLst>
                <a:path w="280669" h="401954">
                  <a:moveTo>
                    <a:pt x="140270" y="401835"/>
                  </a:moveTo>
                  <a:lnTo>
                    <a:pt x="95964" y="394677"/>
                  </a:lnTo>
                  <a:lnTo>
                    <a:pt x="57462" y="374749"/>
                  </a:lnTo>
                  <a:lnTo>
                    <a:pt x="27086" y="344373"/>
                  </a:lnTo>
                  <a:lnTo>
                    <a:pt x="7158" y="305871"/>
                  </a:lnTo>
                  <a:lnTo>
                    <a:pt x="0" y="261565"/>
                  </a:lnTo>
                  <a:lnTo>
                    <a:pt x="0" y="140270"/>
                  </a:lnTo>
                  <a:lnTo>
                    <a:pt x="7158" y="95964"/>
                  </a:lnTo>
                  <a:lnTo>
                    <a:pt x="27086" y="57462"/>
                  </a:lnTo>
                  <a:lnTo>
                    <a:pt x="57462" y="27086"/>
                  </a:lnTo>
                  <a:lnTo>
                    <a:pt x="95964" y="7158"/>
                  </a:lnTo>
                  <a:lnTo>
                    <a:pt x="140270" y="0"/>
                  </a:lnTo>
                  <a:lnTo>
                    <a:pt x="184576" y="7158"/>
                  </a:lnTo>
                  <a:lnTo>
                    <a:pt x="223078" y="27086"/>
                  </a:lnTo>
                  <a:lnTo>
                    <a:pt x="253454" y="57462"/>
                  </a:lnTo>
                  <a:lnTo>
                    <a:pt x="273382" y="95964"/>
                  </a:lnTo>
                  <a:lnTo>
                    <a:pt x="280541" y="140270"/>
                  </a:lnTo>
                  <a:lnTo>
                    <a:pt x="280541" y="261565"/>
                  </a:lnTo>
                  <a:lnTo>
                    <a:pt x="273382" y="305871"/>
                  </a:lnTo>
                  <a:lnTo>
                    <a:pt x="253454" y="344373"/>
                  </a:lnTo>
                  <a:lnTo>
                    <a:pt x="223078" y="374749"/>
                  </a:lnTo>
                  <a:lnTo>
                    <a:pt x="184576" y="394677"/>
                  </a:lnTo>
                  <a:lnTo>
                    <a:pt x="140270" y="401835"/>
                  </a:lnTo>
                  <a:close/>
                </a:path>
              </a:pathLst>
            </a:custGeom>
            <a:solidFill>
              <a:srgbClr val="DFDFDF"/>
            </a:solidFill>
          </p:spPr>
          <p:txBody>
            <a:bodyPr wrap="square" lIns="0" tIns="0" rIns="0" bIns="0" rtlCol="0"/>
            <a:lstStyle/>
            <a:p/>
          </p:txBody>
        </p:sp>
        <p:sp>
          <p:nvSpPr>
            <p:cNvPr id="27" name="object 27"/>
            <p:cNvSpPr/>
            <p:nvPr/>
          </p:nvSpPr>
          <p:spPr>
            <a:xfrm>
              <a:off x="681632" y="4386881"/>
              <a:ext cx="245745" cy="220345"/>
            </a:xfrm>
            <a:custGeom>
              <a:avLst/>
              <a:gdLst/>
              <a:ahLst/>
              <a:cxnLst/>
              <a:rect l="l" t="t" r="r" b="b"/>
              <a:pathLst>
                <a:path w="245744" h="220345">
                  <a:moveTo>
                    <a:pt x="14138" y="219893"/>
                  </a:moveTo>
                  <a:lnTo>
                    <a:pt x="12650" y="219893"/>
                  </a:lnTo>
                  <a:lnTo>
                    <a:pt x="8185" y="219893"/>
                  </a:lnTo>
                  <a:lnTo>
                    <a:pt x="4464" y="217289"/>
                  </a:lnTo>
                  <a:lnTo>
                    <a:pt x="0" y="207615"/>
                  </a:lnTo>
                  <a:lnTo>
                    <a:pt x="2604" y="200917"/>
                  </a:lnTo>
                  <a:lnTo>
                    <a:pt x="8185" y="198313"/>
                  </a:lnTo>
                  <a:lnTo>
                    <a:pt x="25312" y="187767"/>
                  </a:lnTo>
                  <a:lnTo>
                    <a:pt x="38323" y="173663"/>
                  </a:lnTo>
                  <a:lnTo>
                    <a:pt x="46590" y="156350"/>
                  </a:lnTo>
                  <a:lnTo>
                    <a:pt x="49485" y="136177"/>
                  </a:lnTo>
                  <a:lnTo>
                    <a:pt x="49485" y="126131"/>
                  </a:lnTo>
                  <a:lnTo>
                    <a:pt x="57112" y="73617"/>
                  </a:lnTo>
                  <a:lnTo>
                    <a:pt x="78971" y="33904"/>
                  </a:lnTo>
                  <a:lnTo>
                    <a:pt x="113527" y="8772"/>
                  </a:lnTo>
                  <a:lnTo>
                    <a:pt x="159246" y="0"/>
                  </a:lnTo>
                  <a:lnTo>
                    <a:pt x="197848" y="8243"/>
                  </a:lnTo>
                  <a:lnTo>
                    <a:pt x="224730" y="29951"/>
                  </a:lnTo>
                  <a:lnTo>
                    <a:pt x="240450" y="60589"/>
                  </a:lnTo>
                  <a:lnTo>
                    <a:pt x="245566" y="95622"/>
                  </a:lnTo>
                  <a:lnTo>
                    <a:pt x="245566" y="101947"/>
                  </a:lnTo>
                  <a:lnTo>
                    <a:pt x="240729" y="106784"/>
                  </a:lnTo>
                  <a:lnTo>
                    <a:pt x="228079" y="106784"/>
                  </a:lnTo>
                  <a:lnTo>
                    <a:pt x="223242" y="101947"/>
                  </a:lnTo>
                  <a:lnTo>
                    <a:pt x="223242" y="95622"/>
                  </a:lnTo>
                  <a:lnTo>
                    <a:pt x="214760" y="54659"/>
                  </a:lnTo>
                  <a:lnTo>
                    <a:pt x="195290" y="32742"/>
                  </a:lnTo>
                  <a:lnTo>
                    <a:pt x="173797" y="23940"/>
                  </a:lnTo>
                  <a:lnTo>
                    <a:pt x="159246" y="22324"/>
                  </a:lnTo>
                  <a:lnTo>
                    <a:pt x="112307" y="34149"/>
                  </a:lnTo>
                  <a:lnTo>
                    <a:pt x="85948" y="62507"/>
                  </a:lnTo>
                  <a:lnTo>
                    <a:pt x="74379" y="96726"/>
                  </a:lnTo>
                  <a:lnTo>
                    <a:pt x="71809" y="126131"/>
                  </a:lnTo>
                  <a:lnTo>
                    <a:pt x="71809" y="136549"/>
                  </a:lnTo>
                  <a:lnTo>
                    <a:pt x="68030" y="163164"/>
                  </a:lnTo>
                  <a:lnTo>
                    <a:pt x="57205" y="186221"/>
                  </a:lnTo>
                  <a:lnTo>
                    <a:pt x="40102" y="205092"/>
                  </a:lnTo>
                  <a:lnTo>
                    <a:pt x="17487" y="219149"/>
                  </a:lnTo>
                  <a:lnTo>
                    <a:pt x="15626" y="219521"/>
                  </a:lnTo>
                  <a:lnTo>
                    <a:pt x="14138" y="219893"/>
                  </a:lnTo>
                  <a:close/>
                </a:path>
              </a:pathLst>
            </a:custGeom>
            <a:solidFill>
              <a:srgbClr val="4F4E4E"/>
            </a:solidFill>
          </p:spPr>
          <p:txBody>
            <a:bodyPr wrap="square" lIns="0" tIns="0" rIns="0" bIns="0" rtlCol="0"/>
            <a:lstStyle/>
            <a:p/>
          </p:txBody>
        </p:sp>
        <p:pic>
          <p:nvPicPr>
            <p:cNvPr id="28" name="object 28"/>
            <p:cNvPicPr/>
            <p:nvPr/>
          </p:nvPicPr>
          <p:blipFill>
            <a:blip r:embed="rId10" cstate="print"/>
            <a:stretch>
              <a:fillRect/>
            </a:stretch>
          </p:blipFill>
          <p:spPr>
            <a:xfrm>
              <a:off x="764604" y="4431529"/>
              <a:ext cx="280541" cy="401835"/>
            </a:xfrm>
            <a:prstGeom prst="rect">
              <a:avLst/>
            </a:prstGeom>
          </p:spPr>
        </p:pic>
        <p:sp>
          <p:nvSpPr>
            <p:cNvPr id="29" name="object 29"/>
            <p:cNvSpPr/>
            <p:nvPr/>
          </p:nvSpPr>
          <p:spPr>
            <a:xfrm>
              <a:off x="865063" y="4431529"/>
              <a:ext cx="80645" cy="228600"/>
            </a:xfrm>
            <a:custGeom>
              <a:avLst/>
              <a:gdLst/>
              <a:ahLst/>
              <a:cxnLst/>
              <a:rect l="l" t="t" r="r" b="b"/>
              <a:pathLst>
                <a:path w="80644" h="228600">
                  <a:moveTo>
                    <a:pt x="40183" y="228079"/>
                  </a:moveTo>
                  <a:lnTo>
                    <a:pt x="24486" y="224939"/>
                  </a:lnTo>
                  <a:lnTo>
                    <a:pt x="11720" y="216358"/>
                  </a:lnTo>
                  <a:lnTo>
                    <a:pt x="3139" y="203592"/>
                  </a:lnTo>
                  <a:lnTo>
                    <a:pt x="0" y="187895"/>
                  </a:lnTo>
                  <a:lnTo>
                    <a:pt x="0" y="5953"/>
                  </a:lnTo>
                  <a:lnTo>
                    <a:pt x="9941" y="3453"/>
                  </a:lnTo>
                  <a:lnTo>
                    <a:pt x="19812" y="1581"/>
                  </a:lnTo>
                  <a:lnTo>
                    <a:pt x="29823" y="406"/>
                  </a:lnTo>
                  <a:lnTo>
                    <a:pt x="40183" y="0"/>
                  </a:lnTo>
                  <a:lnTo>
                    <a:pt x="50386" y="406"/>
                  </a:lnTo>
                  <a:lnTo>
                    <a:pt x="60414" y="1581"/>
                  </a:lnTo>
                  <a:lnTo>
                    <a:pt x="70373" y="3453"/>
                  </a:lnTo>
                  <a:lnTo>
                    <a:pt x="80367" y="5953"/>
                  </a:lnTo>
                  <a:lnTo>
                    <a:pt x="80367" y="187895"/>
                  </a:lnTo>
                  <a:lnTo>
                    <a:pt x="77227" y="203592"/>
                  </a:lnTo>
                  <a:lnTo>
                    <a:pt x="68646" y="216358"/>
                  </a:lnTo>
                  <a:lnTo>
                    <a:pt x="55880" y="224939"/>
                  </a:lnTo>
                  <a:lnTo>
                    <a:pt x="40183" y="228079"/>
                  </a:lnTo>
                  <a:close/>
                </a:path>
              </a:pathLst>
            </a:custGeom>
            <a:solidFill>
              <a:srgbClr val="747474">
                <a:alpha val="59999"/>
              </a:srgbClr>
            </a:solidFill>
          </p:spPr>
          <p:txBody>
            <a:bodyPr wrap="square" lIns="0" tIns="0" rIns="0" bIns="0" rtlCol="0"/>
            <a:lstStyle/>
            <a:p/>
          </p:txBody>
        </p:sp>
        <p:sp>
          <p:nvSpPr>
            <p:cNvPr id="30" name="object 30"/>
            <p:cNvSpPr/>
            <p:nvPr/>
          </p:nvSpPr>
          <p:spPr>
            <a:xfrm>
              <a:off x="878085" y="4471713"/>
              <a:ext cx="53975" cy="94615"/>
            </a:xfrm>
            <a:custGeom>
              <a:avLst/>
              <a:gdLst/>
              <a:ahLst/>
              <a:cxnLst/>
              <a:rect l="l" t="t" r="r" b="b"/>
              <a:pathLst>
                <a:path w="53975" h="94614">
                  <a:moveTo>
                    <a:pt x="26789" y="94133"/>
                  </a:moveTo>
                  <a:lnTo>
                    <a:pt x="16324" y="92040"/>
                  </a:lnTo>
                  <a:lnTo>
                    <a:pt x="7813" y="86320"/>
                  </a:lnTo>
                  <a:lnTo>
                    <a:pt x="2092" y="77809"/>
                  </a:lnTo>
                  <a:lnTo>
                    <a:pt x="0" y="67344"/>
                  </a:lnTo>
                  <a:lnTo>
                    <a:pt x="0" y="26789"/>
                  </a:lnTo>
                  <a:lnTo>
                    <a:pt x="2092" y="16324"/>
                  </a:lnTo>
                  <a:lnTo>
                    <a:pt x="7813" y="7813"/>
                  </a:lnTo>
                  <a:lnTo>
                    <a:pt x="16324" y="2092"/>
                  </a:lnTo>
                  <a:lnTo>
                    <a:pt x="26789" y="0"/>
                  </a:lnTo>
                  <a:lnTo>
                    <a:pt x="37253" y="2092"/>
                  </a:lnTo>
                  <a:lnTo>
                    <a:pt x="45764" y="7813"/>
                  </a:lnTo>
                  <a:lnTo>
                    <a:pt x="51485" y="16324"/>
                  </a:lnTo>
                  <a:lnTo>
                    <a:pt x="53578" y="26789"/>
                  </a:lnTo>
                  <a:lnTo>
                    <a:pt x="53578" y="67344"/>
                  </a:lnTo>
                  <a:lnTo>
                    <a:pt x="51485" y="77809"/>
                  </a:lnTo>
                  <a:lnTo>
                    <a:pt x="45764" y="86320"/>
                  </a:lnTo>
                  <a:lnTo>
                    <a:pt x="37253" y="92040"/>
                  </a:lnTo>
                  <a:lnTo>
                    <a:pt x="26789" y="94133"/>
                  </a:lnTo>
                  <a:close/>
                </a:path>
              </a:pathLst>
            </a:custGeom>
            <a:solidFill>
              <a:srgbClr val="4F4E4E"/>
            </a:solidFill>
          </p:spPr>
          <p:txBody>
            <a:bodyPr wrap="square" lIns="0" tIns="0" rIns="0" bIns="0" rtlCol="0"/>
            <a:lstStyle/>
            <a:p/>
          </p:txBody>
        </p:sp>
      </p:grpSp>
      <p:grpSp>
        <p:nvGrpSpPr>
          <p:cNvPr id="31" name="object 31"/>
          <p:cNvGrpSpPr/>
          <p:nvPr/>
        </p:nvGrpSpPr>
        <p:grpSpPr>
          <a:xfrm>
            <a:off x="754670" y="4919909"/>
            <a:ext cx="300355" cy="447040"/>
            <a:chOff x="754670" y="4919909"/>
            <a:chExt cx="300355" cy="447040"/>
          </a:xfrm>
        </p:grpSpPr>
        <p:sp>
          <p:nvSpPr>
            <p:cNvPr id="32" name="object 32"/>
            <p:cNvSpPr/>
            <p:nvPr/>
          </p:nvSpPr>
          <p:spPr>
            <a:xfrm>
              <a:off x="825411" y="5286514"/>
              <a:ext cx="62865" cy="37465"/>
            </a:xfrm>
            <a:custGeom>
              <a:avLst/>
              <a:gdLst/>
              <a:ahLst/>
              <a:cxnLst/>
              <a:rect l="l" t="t" r="r" b="b"/>
              <a:pathLst>
                <a:path w="62865" h="37464">
                  <a:moveTo>
                    <a:pt x="62420" y="8712"/>
                  </a:moveTo>
                  <a:lnTo>
                    <a:pt x="56946" y="6845"/>
                  </a:lnTo>
                  <a:lnTo>
                    <a:pt x="54825" y="7886"/>
                  </a:lnTo>
                  <a:lnTo>
                    <a:pt x="51752" y="16878"/>
                  </a:lnTo>
                  <a:lnTo>
                    <a:pt x="2400" y="0"/>
                  </a:lnTo>
                  <a:lnTo>
                    <a:pt x="0" y="7035"/>
                  </a:lnTo>
                  <a:lnTo>
                    <a:pt x="49339" y="23926"/>
                  </a:lnTo>
                  <a:lnTo>
                    <a:pt x="46266" y="32931"/>
                  </a:lnTo>
                  <a:lnTo>
                    <a:pt x="47307" y="35052"/>
                  </a:lnTo>
                  <a:lnTo>
                    <a:pt x="52781" y="36906"/>
                  </a:lnTo>
                  <a:lnTo>
                    <a:pt x="56388" y="26339"/>
                  </a:lnTo>
                  <a:lnTo>
                    <a:pt x="58839" y="19291"/>
                  </a:lnTo>
                  <a:lnTo>
                    <a:pt x="62420" y="8712"/>
                  </a:lnTo>
                  <a:close/>
                </a:path>
              </a:pathLst>
            </a:custGeom>
            <a:solidFill>
              <a:srgbClr val="4F4E4E"/>
            </a:solidFill>
          </p:spPr>
          <p:txBody>
            <a:bodyPr wrap="square" lIns="0" tIns="0" rIns="0" bIns="0" rtlCol="0"/>
            <a:lstStyle/>
            <a:p/>
          </p:txBody>
        </p:sp>
        <p:pic>
          <p:nvPicPr>
            <p:cNvPr id="33" name="object 33"/>
            <p:cNvPicPr/>
            <p:nvPr/>
          </p:nvPicPr>
          <p:blipFill>
            <a:blip r:embed="rId11" cstate="print"/>
            <a:stretch>
              <a:fillRect/>
            </a:stretch>
          </p:blipFill>
          <p:spPr>
            <a:xfrm>
              <a:off x="866365" y="5021075"/>
              <a:ext cx="188118" cy="317227"/>
            </a:xfrm>
            <a:prstGeom prst="rect">
              <a:avLst/>
            </a:prstGeom>
          </p:spPr>
        </p:pic>
        <p:pic>
          <p:nvPicPr>
            <p:cNvPr id="34" name="object 34"/>
            <p:cNvPicPr/>
            <p:nvPr/>
          </p:nvPicPr>
          <p:blipFill>
            <a:blip r:embed="rId12" cstate="print"/>
            <a:stretch>
              <a:fillRect/>
            </a:stretch>
          </p:blipFill>
          <p:spPr>
            <a:xfrm>
              <a:off x="775058" y="5257569"/>
              <a:ext cx="74830" cy="55314"/>
            </a:xfrm>
            <a:prstGeom prst="rect">
              <a:avLst/>
            </a:prstGeom>
          </p:spPr>
        </p:pic>
        <p:sp>
          <p:nvSpPr>
            <p:cNvPr id="35" name="object 35"/>
            <p:cNvSpPr/>
            <p:nvPr/>
          </p:nvSpPr>
          <p:spPr>
            <a:xfrm>
              <a:off x="767469" y="5261432"/>
              <a:ext cx="90170" cy="47625"/>
            </a:xfrm>
            <a:custGeom>
              <a:avLst/>
              <a:gdLst/>
              <a:ahLst/>
              <a:cxnLst/>
              <a:rect l="l" t="t" r="r" b="b"/>
              <a:pathLst>
                <a:path w="90169" h="47625">
                  <a:moveTo>
                    <a:pt x="80813" y="47550"/>
                  </a:moveTo>
                  <a:lnTo>
                    <a:pt x="77167" y="46322"/>
                  </a:lnTo>
                  <a:lnTo>
                    <a:pt x="2083" y="21021"/>
                  </a:lnTo>
                  <a:lnTo>
                    <a:pt x="0" y="17524"/>
                  </a:lnTo>
                  <a:lnTo>
                    <a:pt x="5395" y="1525"/>
                  </a:lnTo>
                  <a:lnTo>
                    <a:pt x="9190" y="0"/>
                  </a:lnTo>
                  <a:lnTo>
                    <a:pt x="87920" y="26528"/>
                  </a:lnTo>
                  <a:lnTo>
                    <a:pt x="90003" y="30026"/>
                  </a:lnTo>
                  <a:lnTo>
                    <a:pt x="84608" y="46025"/>
                  </a:lnTo>
                  <a:lnTo>
                    <a:pt x="80813" y="47550"/>
                  </a:lnTo>
                  <a:close/>
                </a:path>
              </a:pathLst>
            </a:custGeom>
            <a:solidFill>
              <a:srgbClr val="4F4E4E"/>
            </a:solidFill>
          </p:spPr>
          <p:txBody>
            <a:bodyPr wrap="square" lIns="0" tIns="0" rIns="0" bIns="0" rtlCol="0"/>
            <a:lstStyle/>
            <a:p/>
          </p:txBody>
        </p:sp>
        <p:pic>
          <p:nvPicPr>
            <p:cNvPr id="36" name="object 36"/>
            <p:cNvPicPr/>
            <p:nvPr/>
          </p:nvPicPr>
          <p:blipFill>
            <a:blip r:embed="rId13" cstate="print"/>
            <a:stretch>
              <a:fillRect/>
            </a:stretch>
          </p:blipFill>
          <p:spPr>
            <a:xfrm>
              <a:off x="899293" y="4932262"/>
              <a:ext cx="95696" cy="204973"/>
            </a:xfrm>
            <a:prstGeom prst="rect">
              <a:avLst/>
            </a:prstGeom>
          </p:spPr>
        </p:pic>
        <p:sp>
          <p:nvSpPr>
            <p:cNvPr id="37" name="object 37"/>
            <p:cNvSpPr/>
            <p:nvPr/>
          </p:nvSpPr>
          <p:spPr>
            <a:xfrm>
              <a:off x="777913" y="4919916"/>
              <a:ext cx="193040" cy="343535"/>
            </a:xfrm>
            <a:custGeom>
              <a:avLst/>
              <a:gdLst/>
              <a:ahLst/>
              <a:cxnLst/>
              <a:rect l="l" t="t" r="r" b="b"/>
              <a:pathLst>
                <a:path w="193040" h="343535">
                  <a:moveTo>
                    <a:pt x="140347" y="326567"/>
                  </a:moveTo>
                  <a:lnTo>
                    <a:pt x="0" y="276377"/>
                  </a:lnTo>
                  <a:lnTo>
                    <a:pt x="152" y="295681"/>
                  </a:lnTo>
                  <a:lnTo>
                    <a:pt x="1866" y="298589"/>
                  </a:lnTo>
                  <a:lnTo>
                    <a:pt x="126504" y="343192"/>
                  </a:lnTo>
                  <a:lnTo>
                    <a:pt x="140347" y="326567"/>
                  </a:lnTo>
                  <a:close/>
                </a:path>
                <a:path w="193040" h="343535">
                  <a:moveTo>
                    <a:pt x="192735" y="11010"/>
                  </a:moveTo>
                  <a:lnTo>
                    <a:pt x="191731" y="9410"/>
                  </a:lnTo>
                  <a:lnTo>
                    <a:pt x="165989" y="0"/>
                  </a:lnTo>
                  <a:lnTo>
                    <a:pt x="164198" y="596"/>
                  </a:lnTo>
                  <a:lnTo>
                    <a:pt x="156273" y="12319"/>
                  </a:lnTo>
                  <a:lnTo>
                    <a:pt x="191287" y="25082"/>
                  </a:lnTo>
                  <a:lnTo>
                    <a:pt x="192735" y="11010"/>
                  </a:lnTo>
                  <a:close/>
                </a:path>
              </a:pathLst>
            </a:custGeom>
            <a:solidFill>
              <a:srgbClr val="4F4E4E"/>
            </a:solidFill>
          </p:spPr>
          <p:txBody>
            <a:bodyPr wrap="square" lIns="0" tIns="0" rIns="0" bIns="0" rtlCol="0"/>
            <a:lstStyle/>
            <a:p/>
          </p:txBody>
        </p:sp>
        <p:pic>
          <p:nvPicPr>
            <p:cNvPr id="38" name="object 38"/>
            <p:cNvPicPr/>
            <p:nvPr/>
          </p:nvPicPr>
          <p:blipFill>
            <a:blip r:embed="rId14" cstate="print"/>
            <a:stretch>
              <a:fillRect/>
            </a:stretch>
          </p:blipFill>
          <p:spPr>
            <a:xfrm>
              <a:off x="805718" y="5140733"/>
              <a:ext cx="46843" cy="32407"/>
            </a:xfrm>
            <a:prstGeom prst="rect">
              <a:avLst/>
            </a:prstGeom>
          </p:spPr>
        </p:pic>
        <p:sp>
          <p:nvSpPr>
            <p:cNvPr id="39" name="object 39"/>
            <p:cNvSpPr/>
            <p:nvPr/>
          </p:nvSpPr>
          <p:spPr>
            <a:xfrm>
              <a:off x="804189" y="5128018"/>
              <a:ext cx="70485" cy="45720"/>
            </a:xfrm>
            <a:custGeom>
              <a:avLst/>
              <a:gdLst/>
              <a:ahLst/>
              <a:cxnLst/>
              <a:rect l="l" t="t" r="r" b="b"/>
              <a:pathLst>
                <a:path w="70484" h="45720">
                  <a:moveTo>
                    <a:pt x="12306" y="43002"/>
                  </a:moveTo>
                  <a:lnTo>
                    <a:pt x="6019" y="29502"/>
                  </a:lnTo>
                  <a:lnTo>
                    <a:pt x="774" y="31915"/>
                  </a:lnTo>
                  <a:lnTo>
                    <a:pt x="0" y="34150"/>
                  </a:lnTo>
                  <a:lnTo>
                    <a:pt x="4013" y="42786"/>
                  </a:lnTo>
                  <a:lnTo>
                    <a:pt x="4902" y="44640"/>
                  </a:lnTo>
                  <a:lnTo>
                    <a:pt x="7099" y="45466"/>
                  </a:lnTo>
                  <a:lnTo>
                    <a:pt x="8928" y="44564"/>
                  </a:lnTo>
                  <a:lnTo>
                    <a:pt x="12306" y="43002"/>
                  </a:lnTo>
                  <a:close/>
                </a:path>
                <a:path w="70484" h="45720">
                  <a:moveTo>
                    <a:pt x="70015" y="20231"/>
                  </a:moveTo>
                  <a:lnTo>
                    <a:pt x="60566" y="0"/>
                  </a:lnTo>
                  <a:lnTo>
                    <a:pt x="20015" y="18897"/>
                  </a:lnTo>
                  <a:lnTo>
                    <a:pt x="14846" y="25412"/>
                  </a:lnTo>
                  <a:lnTo>
                    <a:pt x="21132" y="38912"/>
                  </a:lnTo>
                  <a:lnTo>
                    <a:pt x="29464" y="39141"/>
                  </a:lnTo>
                  <a:lnTo>
                    <a:pt x="70015" y="20231"/>
                  </a:lnTo>
                  <a:close/>
                </a:path>
              </a:pathLst>
            </a:custGeom>
            <a:solidFill>
              <a:srgbClr val="4F4E4E"/>
            </a:solidFill>
          </p:spPr>
          <p:txBody>
            <a:bodyPr wrap="square" lIns="0" tIns="0" rIns="0" bIns="0" rtlCol="0"/>
            <a:lstStyle/>
            <a:p/>
          </p:txBody>
        </p:sp>
        <p:pic>
          <p:nvPicPr>
            <p:cNvPr id="40" name="object 40"/>
            <p:cNvPicPr/>
            <p:nvPr/>
          </p:nvPicPr>
          <p:blipFill>
            <a:blip r:embed="rId15" cstate="print"/>
            <a:stretch>
              <a:fillRect/>
            </a:stretch>
          </p:blipFill>
          <p:spPr>
            <a:xfrm>
              <a:off x="887015" y="5160490"/>
              <a:ext cx="32444" cy="46843"/>
            </a:xfrm>
            <a:prstGeom prst="rect">
              <a:avLst/>
            </a:prstGeom>
          </p:spPr>
        </p:pic>
        <p:sp>
          <p:nvSpPr>
            <p:cNvPr id="41" name="object 41"/>
            <p:cNvSpPr/>
            <p:nvPr/>
          </p:nvSpPr>
          <p:spPr>
            <a:xfrm>
              <a:off x="874280" y="5138839"/>
              <a:ext cx="45720" cy="70485"/>
            </a:xfrm>
            <a:custGeom>
              <a:avLst/>
              <a:gdLst/>
              <a:ahLst/>
              <a:cxnLst/>
              <a:rect l="l" t="t" r="r" b="b"/>
              <a:pathLst>
                <a:path w="45719" h="70485">
                  <a:moveTo>
                    <a:pt x="39179" y="40563"/>
                  </a:moveTo>
                  <a:lnTo>
                    <a:pt x="20281" y="0"/>
                  </a:lnTo>
                  <a:lnTo>
                    <a:pt x="0" y="9448"/>
                  </a:lnTo>
                  <a:lnTo>
                    <a:pt x="18910" y="50012"/>
                  </a:lnTo>
                  <a:lnTo>
                    <a:pt x="25450" y="55181"/>
                  </a:lnTo>
                  <a:lnTo>
                    <a:pt x="38963" y="48895"/>
                  </a:lnTo>
                  <a:lnTo>
                    <a:pt x="39179" y="40563"/>
                  </a:lnTo>
                  <a:close/>
                </a:path>
                <a:path w="45719" h="70485">
                  <a:moveTo>
                    <a:pt x="45504" y="62915"/>
                  </a:moveTo>
                  <a:lnTo>
                    <a:pt x="44615" y="61099"/>
                  </a:lnTo>
                  <a:lnTo>
                    <a:pt x="43053" y="57708"/>
                  </a:lnTo>
                  <a:lnTo>
                    <a:pt x="29540" y="63995"/>
                  </a:lnTo>
                  <a:lnTo>
                    <a:pt x="31965" y="69240"/>
                  </a:lnTo>
                  <a:lnTo>
                    <a:pt x="34201" y="70027"/>
                  </a:lnTo>
                  <a:lnTo>
                    <a:pt x="42824" y="66001"/>
                  </a:lnTo>
                  <a:lnTo>
                    <a:pt x="44691" y="65112"/>
                  </a:lnTo>
                  <a:lnTo>
                    <a:pt x="45504" y="62915"/>
                  </a:lnTo>
                  <a:close/>
                </a:path>
              </a:pathLst>
            </a:custGeom>
            <a:solidFill>
              <a:srgbClr val="4F4E4E"/>
            </a:solidFill>
          </p:spPr>
          <p:txBody>
            <a:bodyPr wrap="square" lIns="0" tIns="0" rIns="0" bIns="0" rtlCol="0"/>
            <a:lstStyle/>
            <a:p/>
          </p:txBody>
        </p:sp>
        <p:pic>
          <p:nvPicPr>
            <p:cNvPr id="42" name="object 42"/>
            <p:cNvPicPr/>
            <p:nvPr/>
          </p:nvPicPr>
          <p:blipFill>
            <a:blip r:embed="rId16" cstate="print"/>
            <a:stretch>
              <a:fillRect/>
            </a:stretch>
          </p:blipFill>
          <p:spPr>
            <a:xfrm>
              <a:off x="852747" y="5143523"/>
              <a:ext cx="29319" cy="47141"/>
            </a:xfrm>
            <a:prstGeom prst="rect">
              <a:avLst/>
            </a:prstGeom>
          </p:spPr>
        </p:pic>
        <p:sp>
          <p:nvSpPr>
            <p:cNvPr id="43" name="object 43"/>
            <p:cNvSpPr/>
            <p:nvPr/>
          </p:nvSpPr>
          <p:spPr>
            <a:xfrm>
              <a:off x="852474" y="5121465"/>
              <a:ext cx="40640" cy="71120"/>
            </a:xfrm>
            <a:custGeom>
              <a:avLst/>
              <a:gdLst/>
              <a:ahLst/>
              <a:cxnLst/>
              <a:rect l="l" t="t" r="r" b="b"/>
              <a:pathLst>
                <a:path w="40640" h="71120">
                  <a:moveTo>
                    <a:pt x="16002" y="64516"/>
                  </a:moveTo>
                  <a:lnTo>
                    <a:pt x="1981" y="59423"/>
                  </a:lnTo>
                  <a:lnTo>
                    <a:pt x="0" y="64846"/>
                  </a:lnTo>
                  <a:lnTo>
                    <a:pt x="1016" y="66967"/>
                  </a:lnTo>
                  <a:lnTo>
                    <a:pt x="9944" y="70243"/>
                  </a:lnTo>
                  <a:lnTo>
                    <a:pt x="11874" y="70954"/>
                  </a:lnTo>
                  <a:lnTo>
                    <a:pt x="13995" y="69951"/>
                  </a:lnTo>
                  <a:lnTo>
                    <a:pt x="14744" y="68021"/>
                  </a:lnTo>
                  <a:lnTo>
                    <a:pt x="16002" y="64516"/>
                  </a:lnTo>
                  <a:close/>
                </a:path>
                <a:path w="40640" h="71120">
                  <a:moveTo>
                    <a:pt x="40640" y="7632"/>
                  </a:moveTo>
                  <a:lnTo>
                    <a:pt x="19646" y="0"/>
                  </a:lnTo>
                  <a:lnTo>
                    <a:pt x="4318" y="42011"/>
                  </a:lnTo>
                  <a:lnTo>
                    <a:pt x="5295" y="50304"/>
                  </a:lnTo>
                  <a:lnTo>
                    <a:pt x="19316" y="55397"/>
                  </a:lnTo>
                  <a:lnTo>
                    <a:pt x="25349" y="49669"/>
                  </a:lnTo>
                  <a:lnTo>
                    <a:pt x="40640" y="7632"/>
                  </a:lnTo>
                  <a:close/>
                </a:path>
              </a:pathLst>
            </a:custGeom>
            <a:solidFill>
              <a:srgbClr val="4F4E4E"/>
            </a:solidFill>
          </p:spPr>
          <p:txBody>
            <a:bodyPr wrap="square" lIns="0" tIns="0" rIns="0" bIns="0" rtlCol="0"/>
            <a:lstStyle/>
            <a:p/>
          </p:txBody>
        </p:sp>
        <p:pic>
          <p:nvPicPr>
            <p:cNvPr id="44" name="object 44"/>
            <p:cNvPicPr/>
            <p:nvPr/>
          </p:nvPicPr>
          <p:blipFill>
            <a:blip r:embed="rId17" cstate="print"/>
            <a:stretch>
              <a:fillRect/>
            </a:stretch>
          </p:blipFill>
          <p:spPr>
            <a:xfrm>
              <a:off x="847605" y="4986547"/>
              <a:ext cx="107982" cy="165493"/>
            </a:xfrm>
            <a:prstGeom prst="rect">
              <a:avLst/>
            </a:prstGeom>
          </p:spPr>
        </p:pic>
        <p:pic>
          <p:nvPicPr>
            <p:cNvPr id="45" name="object 45"/>
            <p:cNvPicPr/>
            <p:nvPr/>
          </p:nvPicPr>
          <p:blipFill>
            <a:blip r:embed="rId18" cstate="print"/>
            <a:stretch>
              <a:fillRect/>
            </a:stretch>
          </p:blipFill>
          <p:spPr>
            <a:xfrm>
              <a:off x="754670" y="5187316"/>
              <a:ext cx="299442" cy="179449"/>
            </a:xfrm>
            <a:prstGeom prst="rect">
              <a:avLst/>
            </a:prstGeom>
          </p:spPr>
        </p:pic>
        <p:sp>
          <p:nvSpPr>
            <p:cNvPr id="46" name="object 46"/>
            <p:cNvSpPr/>
            <p:nvPr/>
          </p:nvSpPr>
          <p:spPr>
            <a:xfrm>
              <a:off x="838822" y="5042509"/>
              <a:ext cx="129539" cy="107314"/>
            </a:xfrm>
            <a:custGeom>
              <a:avLst/>
              <a:gdLst/>
              <a:ahLst/>
              <a:cxnLst/>
              <a:rect l="l" t="t" r="r" b="b"/>
              <a:pathLst>
                <a:path w="129540" h="107314">
                  <a:moveTo>
                    <a:pt x="88036" y="95110"/>
                  </a:moveTo>
                  <a:lnTo>
                    <a:pt x="87033" y="92989"/>
                  </a:lnTo>
                  <a:lnTo>
                    <a:pt x="6108" y="63512"/>
                  </a:lnTo>
                  <a:lnTo>
                    <a:pt x="3987" y="64516"/>
                  </a:lnTo>
                  <a:lnTo>
                    <a:pt x="0" y="75387"/>
                  </a:lnTo>
                  <a:lnTo>
                    <a:pt x="1003" y="77508"/>
                  </a:lnTo>
                  <a:lnTo>
                    <a:pt x="79997" y="106260"/>
                  </a:lnTo>
                  <a:lnTo>
                    <a:pt x="81927" y="106972"/>
                  </a:lnTo>
                  <a:lnTo>
                    <a:pt x="84086" y="105968"/>
                  </a:lnTo>
                  <a:lnTo>
                    <a:pt x="88036" y="95110"/>
                  </a:lnTo>
                  <a:close/>
                </a:path>
                <a:path w="129540" h="107314">
                  <a:moveTo>
                    <a:pt x="129070" y="19405"/>
                  </a:moveTo>
                  <a:lnTo>
                    <a:pt x="109677" y="0"/>
                  </a:lnTo>
                  <a:lnTo>
                    <a:pt x="103746" y="0"/>
                  </a:lnTo>
                  <a:lnTo>
                    <a:pt x="84353" y="19405"/>
                  </a:lnTo>
                  <a:lnTo>
                    <a:pt x="84353" y="25323"/>
                  </a:lnTo>
                  <a:lnTo>
                    <a:pt x="103746" y="44729"/>
                  </a:lnTo>
                  <a:lnTo>
                    <a:pt x="109677" y="44729"/>
                  </a:lnTo>
                  <a:lnTo>
                    <a:pt x="129070" y="25323"/>
                  </a:lnTo>
                  <a:lnTo>
                    <a:pt x="129070" y="22364"/>
                  </a:lnTo>
                  <a:lnTo>
                    <a:pt x="129070" y="19405"/>
                  </a:lnTo>
                  <a:close/>
                </a:path>
              </a:pathLst>
            </a:custGeom>
            <a:solidFill>
              <a:srgbClr val="4F4E4E"/>
            </a:solidFill>
          </p:spPr>
          <p:txBody>
            <a:bodyPr wrap="square" lIns="0" tIns="0" rIns="0" bIns="0" rtlCol="0"/>
            <a:lstStyle/>
            <a:p/>
          </p:txBody>
        </p:sp>
        <p:pic>
          <p:nvPicPr>
            <p:cNvPr id="47" name="object 47"/>
            <p:cNvPicPr/>
            <p:nvPr/>
          </p:nvPicPr>
          <p:blipFill>
            <a:blip r:embed="rId19" cstate="print"/>
            <a:stretch>
              <a:fillRect/>
            </a:stretch>
          </p:blipFill>
          <p:spPr>
            <a:xfrm>
              <a:off x="932519" y="5051845"/>
              <a:ext cx="26044" cy="26044"/>
            </a:xfrm>
            <a:prstGeom prst="rect">
              <a:avLst/>
            </a:prstGeom>
          </p:spPr>
        </p:pic>
        <p:sp>
          <p:nvSpPr>
            <p:cNvPr id="48" name="object 48"/>
            <p:cNvSpPr/>
            <p:nvPr/>
          </p:nvSpPr>
          <p:spPr>
            <a:xfrm>
              <a:off x="955402" y="5279775"/>
              <a:ext cx="45085" cy="45085"/>
            </a:xfrm>
            <a:custGeom>
              <a:avLst/>
              <a:gdLst/>
              <a:ahLst/>
              <a:cxnLst/>
              <a:rect l="l" t="t" r="r" b="b"/>
              <a:pathLst>
                <a:path w="45084" h="45085">
                  <a:moveTo>
                    <a:pt x="25326" y="44722"/>
                  </a:moveTo>
                  <a:lnTo>
                    <a:pt x="19396" y="44722"/>
                  </a:lnTo>
                  <a:lnTo>
                    <a:pt x="16543" y="44155"/>
                  </a:lnTo>
                  <a:lnTo>
                    <a:pt x="0" y="25326"/>
                  </a:lnTo>
                  <a:lnTo>
                    <a:pt x="0" y="19396"/>
                  </a:lnTo>
                  <a:lnTo>
                    <a:pt x="19396" y="0"/>
                  </a:lnTo>
                  <a:lnTo>
                    <a:pt x="25326" y="0"/>
                  </a:lnTo>
                  <a:lnTo>
                    <a:pt x="44722" y="22361"/>
                  </a:lnTo>
                  <a:lnTo>
                    <a:pt x="44722" y="25326"/>
                  </a:lnTo>
                  <a:lnTo>
                    <a:pt x="25326" y="44722"/>
                  </a:lnTo>
                  <a:close/>
                </a:path>
              </a:pathLst>
            </a:custGeom>
            <a:solidFill>
              <a:srgbClr val="4F4E4E"/>
            </a:solidFill>
          </p:spPr>
          <p:txBody>
            <a:bodyPr wrap="square" lIns="0" tIns="0" rIns="0" bIns="0" rtlCol="0"/>
            <a:lstStyle/>
            <a:p/>
          </p:txBody>
        </p:sp>
        <p:pic>
          <p:nvPicPr>
            <p:cNvPr id="49" name="object 49"/>
            <p:cNvPicPr/>
            <p:nvPr/>
          </p:nvPicPr>
          <p:blipFill>
            <a:blip r:embed="rId19" cstate="print"/>
            <a:stretch>
              <a:fillRect/>
            </a:stretch>
          </p:blipFill>
          <p:spPr>
            <a:xfrm>
              <a:off x="964741" y="5289114"/>
              <a:ext cx="26044" cy="26044"/>
            </a:xfrm>
            <a:prstGeom prst="rect">
              <a:avLst/>
            </a:prstGeom>
          </p:spPr>
        </p:pic>
      </p:grpSp>
      <p:sp>
        <p:nvSpPr>
          <p:cNvPr id="50" name="object 50"/>
          <p:cNvSpPr txBox="1"/>
          <p:nvPr/>
        </p:nvSpPr>
        <p:spPr>
          <a:xfrm>
            <a:off x="1264728" y="2168548"/>
            <a:ext cx="9836785" cy="3225800"/>
          </a:xfrm>
          <a:prstGeom prst="rect">
            <a:avLst/>
          </a:prstGeom>
        </p:spPr>
        <p:txBody>
          <a:bodyPr wrap="square" lIns="0" tIns="88900" rIns="0" bIns="0" rtlCol="0" vert="horz">
            <a:spAutoFit/>
          </a:bodyPr>
          <a:lstStyle/>
          <a:p>
            <a:pPr marL="12700">
              <a:lnSpc>
                <a:spcPct val="100000"/>
              </a:lnSpc>
              <a:spcBef>
                <a:spcPts val="700"/>
              </a:spcBef>
              <a:tabLst>
                <a:tab pos="2473325" algn="l"/>
                <a:tab pos="3682365" algn="l"/>
                <a:tab pos="4608195" algn="l"/>
                <a:tab pos="5704840" algn="l"/>
              </a:tabLst>
            </a:pPr>
            <a:r>
              <a:rPr dirty="0" sz="3000" spc="200">
                <a:solidFill>
                  <a:srgbClr val="FFFFFF"/>
                </a:solidFill>
                <a:latin typeface="Arial MT"/>
                <a:cs typeface="Arial MT"/>
              </a:rPr>
              <a:t>Unvalidated	</a:t>
            </a:r>
            <a:r>
              <a:rPr dirty="0" sz="3000" spc="180">
                <a:solidFill>
                  <a:srgbClr val="FFFFFF"/>
                </a:solidFill>
                <a:latin typeface="Arial MT"/>
                <a:cs typeface="Arial MT"/>
              </a:rPr>
              <a:t>crash	</a:t>
            </a:r>
            <a:r>
              <a:rPr dirty="0" sz="3000" spc="165">
                <a:solidFill>
                  <a:srgbClr val="FFFFFF"/>
                </a:solidFill>
                <a:latin typeface="Arial MT"/>
                <a:cs typeface="Arial MT"/>
              </a:rPr>
              <a:t>with	huge	</a:t>
            </a:r>
            <a:r>
              <a:rPr dirty="0" sz="3000" spc="180">
                <a:solidFill>
                  <a:srgbClr val="FFFFFF"/>
                </a:solidFill>
                <a:latin typeface="Arial MT"/>
                <a:cs typeface="Arial MT"/>
              </a:rPr>
              <a:t>trace</a:t>
            </a:r>
            <a:endParaRPr sz="3000">
              <a:latin typeface="Arial MT"/>
              <a:cs typeface="Arial MT"/>
            </a:endParaRPr>
          </a:p>
          <a:p>
            <a:pPr marL="12700" marR="1217930">
              <a:lnSpc>
                <a:spcPts val="4200"/>
              </a:lnSpc>
              <a:spcBef>
                <a:spcPts val="240"/>
              </a:spcBef>
              <a:tabLst>
                <a:tab pos="1221105" algn="l"/>
                <a:tab pos="1475105" algn="l"/>
                <a:tab pos="2345690" algn="l"/>
                <a:tab pos="3526154" algn="l"/>
                <a:tab pos="4565650" algn="l"/>
                <a:tab pos="6171565" algn="l"/>
              </a:tabLst>
            </a:pPr>
            <a:r>
              <a:rPr dirty="0" sz="3000" spc="225">
                <a:solidFill>
                  <a:srgbClr val="FFFFFF"/>
                </a:solidFill>
                <a:latin typeface="Arial MT"/>
                <a:cs typeface="Arial MT"/>
              </a:rPr>
              <a:t>Seem</a:t>
            </a:r>
            <a:r>
              <a:rPr dirty="0" sz="3000">
                <a:solidFill>
                  <a:srgbClr val="FFFFFF"/>
                </a:solidFill>
                <a:latin typeface="Arial MT"/>
                <a:cs typeface="Arial MT"/>
              </a:rPr>
              <a:t>s	</a:t>
            </a:r>
            <a:r>
              <a:rPr dirty="0" sz="3000" spc="225">
                <a:solidFill>
                  <a:srgbClr val="FFFFFF"/>
                </a:solidFill>
                <a:latin typeface="Arial MT"/>
                <a:cs typeface="Arial MT"/>
              </a:rPr>
              <a:t>legitimat</a:t>
            </a:r>
            <a:r>
              <a:rPr dirty="0" sz="3000">
                <a:solidFill>
                  <a:srgbClr val="FFFFFF"/>
                </a:solidFill>
                <a:latin typeface="Arial MT"/>
                <a:cs typeface="Arial MT"/>
              </a:rPr>
              <a:t>e	</a:t>
            </a:r>
            <a:r>
              <a:rPr dirty="0" sz="3000" spc="225">
                <a:solidFill>
                  <a:srgbClr val="FFFFFF"/>
                </a:solidFill>
                <a:latin typeface="Arial MT"/>
                <a:cs typeface="Arial MT"/>
              </a:rPr>
              <a:t>afte</a:t>
            </a:r>
            <a:r>
              <a:rPr dirty="0" sz="3000">
                <a:solidFill>
                  <a:srgbClr val="FFFFFF"/>
                </a:solidFill>
                <a:latin typeface="Arial MT"/>
                <a:cs typeface="Arial MT"/>
              </a:rPr>
              <a:t>r	</a:t>
            </a:r>
            <a:r>
              <a:rPr dirty="0" sz="3000" spc="225">
                <a:solidFill>
                  <a:srgbClr val="FFFFFF"/>
                </a:solidFill>
                <a:latin typeface="Arial MT"/>
                <a:cs typeface="Arial MT"/>
              </a:rPr>
              <a:t>readin</a:t>
            </a:r>
            <a:r>
              <a:rPr dirty="0" sz="3000">
                <a:solidFill>
                  <a:srgbClr val="FFFFFF"/>
                </a:solidFill>
                <a:latin typeface="Arial MT"/>
                <a:cs typeface="Arial MT"/>
              </a:rPr>
              <a:t>g	</a:t>
            </a:r>
            <a:r>
              <a:rPr dirty="0" sz="3000" spc="225">
                <a:solidFill>
                  <a:srgbClr val="FFFFFF"/>
                </a:solidFill>
                <a:latin typeface="Arial MT"/>
                <a:cs typeface="Arial MT"/>
              </a:rPr>
              <a:t>specificatio</a:t>
            </a:r>
            <a:r>
              <a:rPr dirty="0" sz="3000">
                <a:solidFill>
                  <a:srgbClr val="FFFFFF"/>
                </a:solidFill>
                <a:latin typeface="Arial MT"/>
                <a:cs typeface="Arial MT"/>
              </a:rPr>
              <a:t>n  </a:t>
            </a:r>
            <a:r>
              <a:rPr dirty="0" sz="3000" spc="180">
                <a:solidFill>
                  <a:srgbClr val="FFFFFF"/>
                </a:solidFill>
                <a:latin typeface="Arial MT"/>
                <a:cs typeface="Arial MT"/>
              </a:rPr>
              <a:t>crash	trace	</a:t>
            </a:r>
            <a:r>
              <a:rPr dirty="0" sz="3000" spc="204">
                <a:solidFill>
                  <a:srgbClr val="FFFFFF"/>
                </a:solidFill>
                <a:latin typeface="Arial MT"/>
                <a:cs typeface="Arial MT"/>
              </a:rPr>
              <a:t>minimization</a:t>
            </a:r>
            <a:endParaRPr sz="3000">
              <a:latin typeface="Arial MT"/>
              <a:cs typeface="Arial MT"/>
            </a:endParaRPr>
          </a:p>
          <a:p>
            <a:pPr marL="12700" marR="5080" indent="341630">
              <a:lnSpc>
                <a:spcPts val="4200"/>
              </a:lnSpc>
              <a:tabLst>
                <a:tab pos="917575" algn="l"/>
                <a:tab pos="1513840" algn="l"/>
                <a:tab pos="2001520" algn="l"/>
                <a:tab pos="2211705" algn="l"/>
                <a:tab pos="4864100" algn="l"/>
                <a:tab pos="5490845" algn="l"/>
                <a:tab pos="5789930" algn="l"/>
                <a:tab pos="6939915" algn="l"/>
                <a:tab pos="8481695" algn="l"/>
                <a:tab pos="9307830" algn="l"/>
              </a:tabLst>
            </a:pPr>
            <a:r>
              <a:rPr dirty="0" sz="3000" spc="225">
                <a:solidFill>
                  <a:srgbClr val="FFFFFF"/>
                </a:solidFill>
                <a:latin typeface="Arial MT"/>
                <a:cs typeface="Arial MT"/>
              </a:rPr>
              <a:t>oob</a:t>
            </a:r>
            <a:r>
              <a:rPr dirty="0" sz="3000">
                <a:solidFill>
                  <a:srgbClr val="FFFFFF"/>
                </a:solidFill>
                <a:latin typeface="Arial MT"/>
                <a:cs typeface="Arial MT"/>
              </a:rPr>
              <a:t>w	</a:t>
            </a:r>
            <a:r>
              <a:rPr dirty="0" sz="3000" spc="225">
                <a:solidFill>
                  <a:srgbClr val="FFFFFF"/>
                </a:solidFill>
                <a:latin typeface="Arial MT"/>
                <a:cs typeface="Arial MT"/>
              </a:rPr>
              <a:t>i</a:t>
            </a:r>
            <a:r>
              <a:rPr dirty="0" sz="3000">
                <a:solidFill>
                  <a:srgbClr val="FFFFFF"/>
                </a:solidFill>
                <a:latin typeface="Arial MT"/>
                <a:cs typeface="Arial MT"/>
              </a:rPr>
              <a:t>n	</a:t>
            </a:r>
            <a:r>
              <a:rPr dirty="0" sz="3000" spc="225">
                <a:solidFill>
                  <a:srgbClr val="FFFFFF"/>
                </a:solidFill>
                <a:latin typeface="Arial MT"/>
                <a:cs typeface="Arial MT"/>
              </a:rPr>
              <a:t>d3d10warp.dl</a:t>
            </a:r>
            <a:r>
              <a:rPr dirty="0" sz="3000">
                <a:solidFill>
                  <a:srgbClr val="FFFFFF"/>
                </a:solidFill>
                <a:latin typeface="Arial MT"/>
                <a:cs typeface="Arial MT"/>
              </a:rPr>
              <a:t>l		</a:t>
            </a:r>
            <a:r>
              <a:rPr dirty="0" sz="3000" spc="225">
                <a:solidFill>
                  <a:srgbClr val="FFFFFF"/>
                </a:solidFill>
                <a:latin typeface="Arial MT"/>
                <a:cs typeface="Arial MT"/>
              </a:rPr>
              <a:t>Repro</a:t>
            </a:r>
            <a:r>
              <a:rPr dirty="0" sz="3000">
                <a:solidFill>
                  <a:srgbClr val="FFFFFF"/>
                </a:solidFill>
                <a:latin typeface="Arial MT"/>
                <a:cs typeface="Arial MT"/>
              </a:rPr>
              <a:t>.	</a:t>
            </a:r>
            <a:r>
              <a:rPr dirty="0" sz="3000" spc="225">
                <a:solidFill>
                  <a:srgbClr val="FFFFFF"/>
                </a:solidFill>
                <a:latin typeface="Arial MT"/>
                <a:cs typeface="Arial MT"/>
              </a:rPr>
              <a:t>withou</a:t>
            </a:r>
            <a:r>
              <a:rPr dirty="0" sz="3000">
                <a:solidFill>
                  <a:srgbClr val="FFFFFF"/>
                </a:solidFill>
                <a:latin typeface="Arial MT"/>
                <a:cs typeface="Arial MT"/>
              </a:rPr>
              <a:t>t	</a:t>
            </a:r>
            <a:r>
              <a:rPr dirty="0" sz="3000" spc="225">
                <a:solidFill>
                  <a:srgbClr val="FFFFFF"/>
                </a:solidFill>
                <a:latin typeface="Arial MT"/>
                <a:cs typeface="Arial MT"/>
              </a:rPr>
              <a:t>H</a:t>
            </a:r>
            <a:r>
              <a:rPr dirty="0" sz="3000">
                <a:solidFill>
                  <a:srgbClr val="FFFFFF"/>
                </a:solidFill>
                <a:latin typeface="Arial MT"/>
                <a:cs typeface="Arial MT"/>
              </a:rPr>
              <a:t>W	</a:t>
            </a:r>
            <a:r>
              <a:rPr dirty="0" sz="3000" spc="225">
                <a:solidFill>
                  <a:srgbClr val="FFFFFF"/>
                </a:solidFill>
                <a:latin typeface="Arial MT"/>
                <a:cs typeface="Arial MT"/>
              </a:rPr>
              <a:t>3</a:t>
            </a:r>
            <a:r>
              <a:rPr dirty="0" sz="3000">
                <a:solidFill>
                  <a:srgbClr val="FFFFFF"/>
                </a:solidFill>
                <a:latin typeface="Arial MT"/>
                <a:cs typeface="Arial MT"/>
              </a:rPr>
              <a:t>D  </a:t>
            </a:r>
            <a:r>
              <a:rPr dirty="0" sz="3000" spc="165">
                <a:solidFill>
                  <a:srgbClr val="FFFFFF"/>
                </a:solidFill>
                <a:latin typeface="Arial MT"/>
                <a:cs typeface="Arial MT"/>
              </a:rPr>
              <a:t>root	</a:t>
            </a:r>
            <a:r>
              <a:rPr dirty="0" sz="3000" spc="180">
                <a:solidFill>
                  <a:srgbClr val="FFFFFF"/>
                </a:solidFill>
                <a:latin typeface="Arial MT"/>
                <a:cs typeface="Arial MT"/>
              </a:rPr>
              <a:t>cause	</a:t>
            </a:r>
            <a:r>
              <a:rPr dirty="0" sz="3000" spc="204">
                <a:solidFill>
                  <a:srgbClr val="FFFFFF"/>
                </a:solidFill>
                <a:latin typeface="Arial MT"/>
                <a:cs typeface="Arial MT"/>
              </a:rPr>
              <a:t>identification	</a:t>
            </a:r>
            <a:r>
              <a:rPr dirty="0" sz="3000" spc="165">
                <a:solidFill>
                  <a:srgbClr val="FFFFFF"/>
                </a:solidFill>
                <a:latin typeface="Arial MT"/>
                <a:cs typeface="Arial MT"/>
              </a:rPr>
              <a:t>with	</a:t>
            </a:r>
            <a:r>
              <a:rPr dirty="0" sz="3000" spc="165" b="1">
                <a:solidFill>
                  <a:srgbClr val="FFFFFF"/>
                </a:solidFill>
                <a:latin typeface="Arial"/>
                <a:cs typeface="Arial"/>
              </a:rPr>
              <a:t>diff</a:t>
            </a:r>
            <a:endParaRPr sz="3000">
              <a:latin typeface="Arial"/>
              <a:cs typeface="Arial"/>
            </a:endParaRPr>
          </a:p>
          <a:p>
            <a:pPr marL="12700">
              <a:lnSpc>
                <a:spcPct val="100000"/>
              </a:lnSpc>
              <a:spcBef>
                <a:spcPts val="359"/>
              </a:spcBef>
              <a:tabLst>
                <a:tab pos="917575" algn="l"/>
                <a:tab pos="2211705" algn="l"/>
                <a:tab pos="3950970" algn="l"/>
                <a:tab pos="4877435" algn="l"/>
                <a:tab pos="6086475" algn="l"/>
                <a:tab pos="6680834" algn="l"/>
              </a:tabLst>
            </a:pPr>
            <a:r>
              <a:rPr dirty="0" sz="3000" spc="165">
                <a:solidFill>
                  <a:srgbClr val="FFFFFF"/>
                </a:solidFill>
                <a:latin typeface="Arial MT"/>
                <a:cs typeface="Arial MT"/>
              </a:rPr>
              <a:t>root	</a:t>
            </a:r>
            <a:r>
              <a:rPr dirty="0" sz="3000" spc="180">
                <a:solidFill>
                  <a:srgbClr val="FFFFFF"/>
                </a:solidFill>
                <a:latin typeface="Arial MT"/>
                <a:cs typeface="Arial MT"/>
              </a:rPr>
              <a:t>cause	</a:t>
            </a:r>
            <a:r>
              <a:rPr dirty="0" sz="3000" spc="195">
                <a:solidFill>
                  <a:srgbClr val="FFFFFF"/>
                </a:solidFill>
                <a:latin typeface="Arial MT"/>
                <a:cs typeface="Arial MT"/>
              </a:rPr>
              <a:t>analysis	</a:t>
            </a:r>
            <a:r>
              <a:rPr dirty="0" sz="3000" spc="165">
                <a:solidFill>
                  <a:srgbClr val="FFFFFF"/>
                </a:solidFill>
                <a:latin typeface="Arial MT"/>
                <a:cs typeface="Arial MT"/>
              </a:rPr>
              <a:t>with	</a:t>
            </a:r>
            <a:r>
              <a:rPr dirty="0" sz="3000" spc="110">
                <a:solidFill>
                  <a:srgbClr val="33DB04"/>
                </a:solidFill>
                <a:latin typeface="Arial MT"/>
                <a:cs typeface="Arial MT"/>
                <a:hlinkClick r:id="rId20"/>
              </a:rPr>
              <a:t>Tenet	by	</a:t>
            </a:r>
            <a:r>
              <a:rPr dirty="0" sz="3000" spc="200">
                <a:solidFill>
                  <a:srgbClr val="33DB04"/>
                </a:solidFill>
                <a:latin typeface="Arial MT"/>
                <a:cs typeface="Arial MT"/>
                <a:hlinkClick r:id="rId20"/>
              </a:rPr>
              <a:t>@gaasedelen</a:t>
            </a:r>
            <a:endParaRPr sz="3000">
              <a:latin typeface="Arial MT"/>
              <a:cs typeface="Arial MT"/>
            </a:endParaRPr>
          </a:p>
        </p:txBody>
      </p:sp>
      <p:pic>
        <p:nvPicPr>
          <p:cNvPr id="51" name="object 51"/>
          <p:cNvPicPr/>
          <p:nvPr/>
        </p:nvPicPr>
        <p:blipFill>
          <a:blip r:embed="rId21" cstate="print"/>
          <a:stretch>
            <a:fillRect/>
          </a:stretch>
        </p:blipFill>
        <p:spPr>
          <a:xfrm>
            <a:off x="1319212" y="5662635"/>
            <a:ext cx="123824" cy="123824"/>
          </a:xfrm>
          <a:prstGeom prst="rect">
            <a:avLst/>
          </a:prstGeom>
        </p:spPr>
      </p:pic>
      <p:sp>
        <p:nvSpPr>
          <p:cNvPr id="52" name="object 52"/>
          <p:cNvSpPr txBox="1"/>
          <p:nvPr/>
        </p:nvSpPr>
        <p:spPr>
          <a:xfrm>
            <a:off x="1606549" y="5445148"/>
            <a:ext cx="3632200" cy="482600"/>
          </a:xfrm>
          <a:prstGeom prst="rect">
            <a:avLst/>
          </a:prstGeom>
        </p:spPr>
        <p:txBody>
          <a:bodyPr wrap="square" lIns="0" tIns="12700" rIns="0" bIns="0" rtlCol="0" vert="horz">
            <a:spAutoFit/>
          </a:bodyPr>
          <a:lstStyle/>
          <a:p>
            <a:pPr marL="12700">
              <a:lnSpc>
                <a:spcPct val="100000"/>
              </a:lnSpc>
              <a:spcBef>
                <a:spcPts val="100"/>
              </a:spcBef>
              <a:tabLst>
                <a:tab pos="1511935" algn="l"/>
                <a:tab pos="3293745" algn="l"/>
              </a:tabLst>
            </a:pPr>
            <a:r>
              <a:rPr dirty="0" sz="3000" spc="225">
                <a:solidFill>
                  <a:srgbClr val="FFFFFF"/>
                </a:solidFill>
                <a:latin typeface="Arial MT"/>
                <a:cs typeface="Arial MT"/>
              </a:rPr>
              <a:t>intege</a:t>
            </a:r>
            <a:r>
              <a:rPr dirty="0" sz="3000">
                <a:solidFill>
                  <a:srgbClr val="FFFFFF"/>
                </a:solidFill>
                <a:latin typeface="Arial MT"/>
                <a:cs typeface="Arial MT"/>
              </a:rPr>
              <a:t>r	</a:t>
            </a:r>
            <a:r>
              <a:rPr dirty="0" sz="3000" spc="225">
                <a:solidFill>
                  <a:srgbClr val="FFFFFF"/>
                </a:solidFill>
                <a:latin typeface="Arial MT"/>
                <a:cs typeface="Arial MT"/>
              </a:rPr>
              <a:t>overflo</a:t>
            </a:r>
            <a:r>
              <a:rPr dirty="0" sz="3000">
                <a:solidFill>
                  <a:srgbClr val="FFFFFF"/>
                </a:solidFill>
                <a:latin typeface="Arial MT"/>
                <a:cs typeface="Arial MT"/>
              </a:rPr>
              <a:t>w	</a:t>
            </a:r>
            <a:r>
              <a:rPr dirty="0" sz="3000" spc="225">
                <a:solidFill>
                  <a:srgbClr val="FFFFFF"/>
                </a:solidFill>
                <a:latin typeface="Arial MT"/>
                <a:cs typeface="Arial MT"/>
              </a:rPr>
              <a:t>i</a:t>
            </a:r>
            <a:r>
              <a:rPr dirty="0" sz="3000">
                <a:solidFill>
                  <a:srgbClr val="FFFFFF"/>
                </a:solidFill>
                <a:latin typeface="Arial MT"/>
                <a:cs typeface="Arial MT"/>
              </a:rPr>
              <a:t>n</a:t>
            </a:r>
            <a:endParaRPr sz="3000">
              <a:latin typeface="Arial MT"/>
              <a:cs typeface="Arial MT"/>
            </a:endParaRPr>
          </a:p>
        </p:txBody>
      </p:sp>
      <p:sp>
        <p:nvSpPr>
          <p:cNvPr id="53" name="object 53"/>
          <p:cNvSpPr txBox="1"/>
          <p:nvPr/>
        </p:nvSpPr>
        <p:spPr>
          <a:xfrm>
            <a:off x="5448299" y="5505473"/>
            <a:ext cx="5448300" cy="485775"/>
          </a:xfrm>
          <a:prstGeom prst="rect">
            <a:avLst/>
          </a:prstGeom>
          <a:solidFill>
            <a:srgbClr val="373737"/>
          </a:solidFill>
        </p:spPr>
        <p:txBody>
          <a:bodyPr wrap="square" lIns="0" tIns="15875" rIns="0" bIns="0" rtlCol="0" vert="horz">
            <a:spAutoFit/>
          </a:bodyPr>
          <a:lstStyle/>
          <a:p>
            <a:pPr marL="60325">
              <a:lnSpc>
                <a:spcPct val="100000"/>
              </a:lnSpc>
              <a:spcBef>
                <a:spcPts val="125"/>
              </a:spcBef>
            </a:pPr>
            <a:r>
              <a:rPr dirty="0" sz="2500" spc="-5">
                <a:solidFill>
                  <a:srgbClr val="FFFFFF"/>
                </a:solidFill>
                <a:latin typeface="Courier New"/>
                <a:cs typeface="Courier New"/>
              </a:rPr>
              <a:t>UMContext::CopyImmediateData</a:t>
            </a:r>
            <a:endParaRPr sz="2500">
              <a:latin typeface="Courier New"/>
              <a:cs typeface="Courier New"/>
            </a:endParaRPr>
          </a:p>
        </p:txBody>
      </p:sp>
      <p:sp>
        <p:nvSpPr>
          <p:cNvPr id="54" name="object 54"/>
          <p:cNvSpPr/>
          <p:nvPr/>
        </p:nvSpPr>
        <p:spPr>
          <a:xfrm>
            <a:off x="11372837" y="6162700"/>
            <a:ext cx="533400" cy="409575"/>
          </a:xfrm>
          <a:custGeom>
            <a:avLst/>
            <a:gdLst/>
            <a:ahLst/>
            <a:cxnLst/>
            <a:rect l="l" t="t" r="r" b="b"/>
            <a:pathLst>
              <a:path w="533400" h="409575">
                <a:moveTo>
                  <a:pt x="533400" y="204787"/>
                </a:moveTo>
                <a:lnTo>
                  <a:pt x="529475" y="164833"/>
                </a:lnTo>
                <a:lnTo>
                  <a:pt x="517817" y="126428"/>
                </a:lnTo>
                <a:lnTo>
                  <a:pt x="504825" y="100482"/>
                </a:lnTo>
                <a:lnTo>
                  <a:pt x="504825" y="204787"/>
                </a:lnTo>
                <a:lnTo>
                  <a:pt x="503986" y="222148"/>
                </a:lnTo>
                <a:lnTo>
                  <a:pt x="491413" y="272224"/>
                </a:lnTo>
                <a:lnTo>
                  <a:pt x="477774" y="298335"/>
                </a:lnTo>
                <a:lnTo>
                  <a:pt x="477774" y="96088"/>
                </a:lnTo>
                <a:lnTo>
                  <a:pt x="497255" y="145338"/>
                </a:lnTo>
                <a:lnTo>
                  <a:pt x="503999" y="184721"/>
                </a:lnTo>
                <a:lnTo>
                  <a:pt x="504825" y="204787"/>
                </a:lnTo>
                <a:lnTo>
                  <a:pt x="504825" y="100482"/>
                </a:lnTo>
                <a:lnTo>
                  <a:pt x="480364" y="67271"/>
                </a:lnTo>
                <a:lnTo>
                  <a:pt x="450621" y="40309"/>
                </a:lnTo>
                <a:lnTo>
                  <a:pt x="416191" y="19672"/>
                </a:lnTo>
                <a:lnTo>
                  <a:pt x="378383" y="6146"/>
                </a:lnTo>
                <a:lnTo>
                  <a:pt x="338683" y="254"/>
                </a:lnTo>
                <a:lnTo>
                  <a:pt x="328625" y="0"/>
                </a:lnTo>
                <a:lnTo>
                  <a:pt x="346036" y="990"/>
                </a:lnTo>
                <a:lnTo>
                  <a:pt x="363004" y="3898"/>
                </a:lnTo>
                <a:lnTo>
                  <a:pt x="411708" y="24180"/>
                </a:lnTo>
                <a:lnTo>
                  <a:pt x="453224" y="59982"/>
                </a:lnTo>
                <a:lnTo>
                  <a:pt x="477126" y="94843"/>
                </a:lnTo>
                <a:lnTo>
                  <a:pt x="130302" y="94843"/>
                </a:lnTo>
                <a:lnTo>
                  <a:pt x="130302" y="335635"/>
                </a:lnTo>
                <a:lnTo>
                  <a:pt x="446341" y="335635"/>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66"/>
                </a:lnTo>
                <a:lnTo>
                  <a:pt x="40309" y="326796"/>
                </a:lnTo>
                <a:lnTo>
                  <a:pt x="67271" y="356539"/>
                </a:lnTo>
                <a:lnTo>
                  <a:pt x="99517" y="380453"/>
                </a:lnTo>
                <a:lnTo>
                  <a:pt x="135813" y="397611"/>
                </a:lnTo>
                <a:lnTo>
                  <a:pt x="174752" y="407365"/>
                </a:lnTo>
                <a:lnTo>
                  <a:pt x="204787" y="409575"/>
                </a:lnTo>
                <a:lnTo>
                  <a:pt x="328612" y="409575"/>
                </a:lnTo>
                <a:lnTo>
                  <a:pt x="368566" y="405638"/>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45"/>
                </a:lnTo>
                <a:lnTo>
                  <a:pt x="533400" y="204787"/>
                </a:lnTo>
                <a:close/>
              </a:path>
            </a:pathLst>
          </a:custGeom>
          <a:solidFill>
            <a:srgbClr val="33DB04"/>
          </a:solidFill>
        </p:spPr>
        <p:txBody>
          <a:bodyPr wrap="square" lIns="0" tIns="0" rIns="0" bIns="0" rtlCol="0"/>
          <a:lstStyle/>
          <a:p/>
        </p:txBody>
      </p:sp>
      <p:sp>
        <p:nvSpPr>
          <p:cNvPr id="55" name="object 55"/>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45</a:t>
            </a:fld>
            <a:r>
              <a:rPr dirty="0" spc="-28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2474" y="1400174"/>
            <a:ext cx="114300" cy="114299"/>
          </a:xfrm>
          <a:prstGeom prst="rect">
            <a:avLst/>
          </a:prstGeom>
        </p:spPr>
      </p:pic>
      <p:pic>
        <p:nvPicPr>
          <p:cNvPr id="3" name="object 3"/>
          <p:cNvPicPr/>
          <p:nvPr/>
        </p:nvPicPr>
        <p:blipFill>
          <a:blip r:embed="rId3" cstate="print"/>
          <a:stretch>
            <a:fillRect/>
          </a:stretch>
        </p:blipFill>
        <p:spPr>
          <a:xfrm>
            <a:off x="1128712" y="1928812"/>
            <a:ext cx="123825" cy="123824"/>
          </a:xfrm>
          <a:prstGeom prst="rect">
            <a:avLst/>
          </a:prstGeom>
        </p:spPr>
      </p:pic>
      <p:pic>
        <p:nvPicPr>
          <p:cNvPr id="4" name="object 4"/>
          <p:cNvPicPr/>
          <p:nvPr/>
        </p:nvPicPr>
        <p:blipFill>
          <a:blip r:embed="rId4" cstate="print"/>
          <a:stretch>
            <a:fillRect/>
          </a:stretch>
        </p:blipFill>
        <p:spPr>
          <a:xfrm>
            <a:off x="1128712" y="2462212"/>
            <a:ext cx="123825" cy="123824"/>
          </a:xfrm>
          <a:prstGeom prst="rect">
            <a:avLst/>
          </a:prstGeom>
        </p:spPr>
      </p:pic>
      <p:pic>
        <p:nvPicPr>
          <p:cNvPr id="5" name="object 5"/>
          <p:cNvPicPr/>
          <p:nvPr/>
        </p:nvPicPr>
        <p:blipFill>
          <a:blip r:embed="rId5" cstate="print"/>
          <a:stretch>
            <a:fillRect/>
          </a:stretch>
        </p:blipFill>
        <p:spPr>
          <a:xfrm>
            <a:off x="1128712" y="2995612"/>
            <a:ext cx="123825" cy="123824"/>
          </a:xfrm>
          <a:prstGeom prst="rect">
            <a:avLst/>
          </a:prstGeom>
        </p:spPr>
      </p:pic>
      <p:pic>
        <p:nvPicPr>
          <p:cNvPr id="6" name="object 6"/>
          <p:cNvPicPr/>
          <p:nvPr/>
        </p:nvPicPr>
        <p:blipFill>
          <a:blip r:embed="rId2" cstate="print"/>
          <a:stretch>
            <a:fillRect/>
          </a:stretch>
        </p:blipFill>
        <p:spPr>
          <a:xfrm>
            <a:off x="752474" y="3895725"/>
            <a:ext cx="114300" cy="114299"/>
          </a:xfrm>
          <a:prstGeom prst="rect">
            <a:avLst/>
          </a:prstGeom>
        </p:spPr>
      </p:pic>
      <p:pic>
        <p:nvPicPr>
          <p:cNvPr id="7" name="object 7"/>
          <p:cNvPicPr/>
          <p:nvPr/>
        </p:nvPicPr>
        <p:blipFill>
          <a:blip r:embed="rId5" cstate="print"/>
          <a:stretch>
            <a:fillRect/>
          </a:stretch>
        </p:blipFill>
        <p:spPr>
          <a:xfrm>
            <a:off x="1128712" y="4424362"/>
            <a:ext cx="123825" cy="123824"/>
          </a:xfrm>
          <a:prstGeom prst="rect">
            <a:avLst/>
          </a:prstGeom>
        </p:spPr>
      </p:pic>
      <p:pic>
        <p:nvPicPr>
          <p:cNvPr id="8" name="object 8"/>
          <p:cNvPicPr/>
          <p:nvPr/>
        </p:nvPicPr>
        <p:blipFill>
          <a:blip r:embed="rId2" cstate="print"/>
          <a:stretch>
            <a:fillRect/>
          </a:stretch>
        </p:blipFill>
        <p:spPr>
          <a:xfrm>
            <a:off x="752474" y="5133974"/>
            <a:ext cx="114300" cy="114299"/>
          </a:xfrm>
          <a:prstGeom prst="rect">
            <a:avLst/>
          </a:prstGeom>
        </p:spPr>
      </p:pic>
      <p:sp>
        <p:nvSpPr>
          <p:cNvPr id="9" name="object 9"/>
          <p:cNvSpPr txBox="1"/>
          <p:nvPr/>
        </p:nvSpPr>
        <p:spPr>
          <a:xfrm>
            <a:off x="1035050" y="1101725"/>
            <a:ext cx="9789160" cy="5060315"/>
          </a:xfrm>
          <a:prstGeom prst="rect">
            <a:avLst/>
          </a:prstGeom>
        </p:spPr>
        <p:txBody>
          <a:bodyPr wrap="square" lIns="0" tIns="88900" rIns="0" bIns="0" rtlCol="0" vert="horz">
            <a:spAutoFit/>
          </a:bodyPr>
          <a:lstStyle/>
          <a:p>
            <a:pPr marL="12700">
              <a:lnSpc>
                <a:spcPct val="100000"/>
              </a:lnSpc>
              <a:spcBef>
                <a:spcPts val="700"/>
              </a:spcBef>
              <a:tabLst>
                <a:tab pos="1638300" algn="l"/>
              </a:tabLst>
            </a:pPr>
            <a:r>
              <a:rPr dirty="0" sz="3000" spc="190">
                <a:solidFill>
                  <a:srgbClr val="FFFFFF"/>
                </a:solidFill>
                <a:latin typeface="Arial MT"/>
                <a:cs typeface="Arial MT"/>
              </a:rPr>
              <a:t>Several	</a:t>
            </a:r>
            <a:r>
              <a:rPr dirty="0" sz="3000" spc="204">
                <a:solidFill>
                  <a:srgbClr val="FFFFFF"/>
                </a:solidFill>
                <a:latin typeface="Arial MT"/>
                <a:cs typeface="Arial MT"/>
              </a:rPr>
              <a:t>limitations:</a:t>
            </a:r>
            <a:endParaRPr sz="3000">
              <a:latin typeface="Arial MT"/>
              <a:cs typeface="Arial MT"/>
            </a:endParaRPr>
          </a:p>
          <a:p>
            <a:pPr marL="393065">
              <a:lnSpc>
                <a:spcPct val="100000"/>
              </a:lnSpc>
              <a:spcBef>
                <a:spcPts val="600"/>
              </a:spcBef>
              <a:tabLst>
                <a:tab pos="1573530" algn="l"/>
                <a:tab pos="3462020" algn="l"/>
                <a:tab pos="4650105" algn="l"/>
                <a:tab pos="5400040" algn="l"/>
                <a:tab pos="6015355" algn="l"/>
              </a:tabLst>
            </a:pPr>
            <a:r>
              <a:rPr dirty="0" sz="3000" spc="165">
                <a:solidFill>
                  <a:srgbClr val="FFFFFF"/>
                </a:solidFill>
                <a:latin typeface="Arial MT"/>
                <a:cs typeface="Arial MT"/>
              </a:rPr>
              <a:t>some	</a:t>
            </a:r>
            <a:r>
              <a:rPr dirty="0" sz="3000" spc="195">
                <a:solidFill>
                  <a:srgbClr val="FFFFFF"/>
                </a:solidFill>
                <a:latin typeface="Arial MT"/>
                <a:cs typeface="Arial MT"/>
              </a:rPr>
              <a:t>channels	</a:t>
            </a:r>
            <a:r>
              <a:rPr dirty="0" sz="3000" spc="180">
                <a:solidFill>
                  <a:srgbClr val="FFFFFF"/>
                </a:solidFill>
                <a:latin typeface="Arial MT"/>
                <a:cs typeface="Arial MT"/>
              </a:rPr>
              <a:t>could	</a:t>
            </a:r>
            <a:r>
              <a:rPr dirty="0" sz="3000" spc="150">
                <a:solidFill>
                  <a:srgbClr val="FFFFFF"/>
                </a:solidFill>
                <a:latin typeface="Arial MT"/>
                <a:cs typeface="Arial MT"/>
              </a:rPr>
              <a:t>not	</a:t>
            </a:r>
            <a:r>
              <a:rPr dirty="0" sz="3000" spc="110">
                <a:solidFill>
                  <a:srgbClr val="FFFFFF"/>
                </a:solidFill>
                <a:latin typeface="Arial MT"/>
                <a:cs typeface="Arial MT"/>
              </a:rPr>
              <a:t>be	</a:t>
            </a:r>
            <a:r>
              <a:rPr dirty="0" sz="3000" spc="185">
                <a:solidFill>
                  <a:srgbClr val="FFFFFF"/>
                </a:solidFill>
                <a:latin typeface="Arial MT"/>
                <a:cs typeface="Arial MT"/>
              </a:rPr>
              <a:t>fuzzed</a:t>
            </a:r>
            <a:endParaRPr sz="3000">
              <a:latin typeface="Arial MT"/>
              <a:cs typeface="Arial MT"/>
            </a:endParaRPr>
          </a:p>
          <a:p>
            <a:pPr marL="393065" marR="902969">
              <a:lnSpc>
                <a:spcPts val="4200"/>
              </a:lnSpc>
              <a:spcBef>
                <a:spcPts val="240"/>
              </a:spcBef>
              <a:tabLst>
                <a:tab pos="2252980" algn="l"/>
                <a:tab pos="2628265" algn="l"/>
                <a:tab pos="3971290" algn="l"/>
                <a:tab pos="4197985" algn="l"/>
                <a:tab pos="4813300" algn="l"/>
                <a:tab pos="5074920" algn="l"/>
                <a:tab pos="6241415" algn="l"/>
                <a:tab pos="6750684" algn="l"/>
                <a:tab pos="7004684" algn="l"/>
              </a:tabLst>
            </a:pPr>
            <a:r>
              <a:rPr dirty="0" sz="3000" spc="190">
                <a:solidFill>
                  <a:srgbClr val="FFFFFF"/>
                </a:solidFill>
                <a:latin typeface="Arial MT"/>
                <a:cs typeface="Arial MT"/>
              </a:rPr>
              <a:t>unknown	</a:t>
            </a:r>
            <a:r>
              <a:rPr dirty="0" sz="3000" spc="195">
                <a:solidFill>
                  <a:srgbClr val="FFFFFF"/>
                </a:solidFill>
                <a:latin typeface="Arial MT"/>
                <a:cs typeface="Arial MT"/>
              </a:rPr>
              <a:t>protocol	</a:t>
            </a:r>
            <a:r>
              <a:rPr dirty="0" sz="3000" spc="180">
                <a:solidFill>
                  <a:srgbClr val="FFFFFF"/>
                </a:solidFill>
                <a:latin typeface="Arial MT"/>
                <a:cs typeface="Arial MT"/>
              </a:rPr>
              <a:t>state	(hard	</a:t>
            </a:r>
            <a:r>
              <a:rPr dirty="0" sz="3000" spc="110">
                <a:solidFill>
                  <a:srgbClr val="FFFFFF"/>
                </a:solidFill>
                <a:latin typeface="Arial MT"/>
                <a:cs typeface="Arial MT"/>
              </a:rPr>
              <a:t>to	</a:t>
            </a:r>
            <a:r>
              <a:rPr dirty="0" sz="3000" spc="200">
                <a:solidFill>
                  <a:srgbClr val="FFFFFF"/>
                </a:solidFill>
                <a:latin typeface="Arial MT"/>
                <a:cs typeface="Arial MT"/>
              </a:rPr>
              <a:t>reproduce) </a:t>
            </a:r>
            <a:r>
              <a:rPr dirty="0" sz="3000" spc="-819">
                <a:solidFill>
                  <a:srgbClr val="FFFFFF"/>
                </a:solidFill>
                <a:latin typeface="Arial MT"/>
                <a:cs typeface="Arial MT"/>
              </a:rPr>
              <a:t> </a:t>
            </a:r>
            <a:r>
              <a:rPr dirty="0" sz="3000" spc="225">
                <a:solidFill>
                  <a:srgbClr val="FFFFFF"/>
                </a:solidFill>
                <a:latin typeface="Arial MT"/>
                <a:cs typeface="Arial MT"/>
              </a:rPr>
              <a:t>availabilit</a:t>
            </a:r>
            <a:r>
              <a:rPr dirty="0" sz="3000">
                <a:solidFill>
                  <a:srgbClr val="FFFFFF"/>
                </a:solidFill>
                <a:latin typeface="Arial MT"/>
                <a:cs typeface="Arial MT"/>
              </a:rPr>
              <a:t>y	</a:t>
            </a:r>
            <a:r>
              <a:rPr dirty="0" sz="3000" spc="225">
                <a:solidFill>
                  <a:srgbClr val="FFFFFF"/>
                </a:solidFill>
                <a:latin typeface="Arial MT"/>
                <a:cs typeface="Arial MT"/>
              </a:rPr>
              <a:t>(restar</a:t>
            </a:r>
            <a:r>
              <a:rPr dirty="0" sz="3000">
                <a:solidFill>
                  <a:srgbClr val="FFFFFF"/>
                </a:solidFill>
                <a:latin typeface="Arial MT"/>
                <a:cs typeface="Arial MT"/>
              </a:rPr>
              <a:t>t	</a:t>
            </a:r>
            <a:r>
              <a:rPr dirty="0" sz="3000" spc="225">
                <a:solidFill>
                  <a:srgbClr val="FFFFFF"/>
                </a:solidFill>
                <a:latin typeface="Arial MT"/>
                <a:cs typeface="Arial MT"/>
              </a:rPr>
              <a:t>o</a:t>
            </a:r>
            <a:r>
              <a:rPr dirty="0" sz="3000">
                <a:solidFill>
                  <a:srgbClr val="FFFFFF"/>
                </a:solidFill>
                <a:latin typeface="Arial MT"/>
                <a:cs typeface="Arial MT"/>
              </a:rPr>
              <a:t>n	</a:t>
            </a:r>
            <a:r>
              <a:rPr dirty="0" sz="3000" spc="225">
                <a:solidFill>
                  <a:srgbClr val="FFFFFF"/>
                </a:solidFill>
                <a:latin typeface="Arial MT"/>
                <a:cs typeface="Arial MT"/>
              </a:rPr>
              <a:t>malforme</a:t>
            </a:r>
            <a:r>
              <a:rPr dirty="0" sz="3000">
                <a:solidFill>
                  <a:srgbClr val="FFFFFF"/>
                </a:solidFill>
                <a:latin typeface="Arial MT"/>
                <a:cs typeface="Arial MT"/>
              </a:rPr>
              <a:t>d	</a:t>
            </a:r>
            <a:r>
              <a:rPr dirty="0" sz="3000" spc="225">
                <a:solidFill>
                  <a:srgbClr val="FFFFFF"/>
                </a:solidFill>
                <a:latin typeface="Arial MT"/>
                <a:cs typeface="Arial MT"/>
              </a:rPr>
              <a:t>message</a:t>
            </a:r>
            <a:r>
              <a:rPr dirty="0" sz="3000">
                <a:solidFill>
                  <a:srgbClr val="FFFFFF"/>
                </a:solidFill>
                <a:latin typeface="Arial MT"/>
                <a:cs typeface="Arial MT"/>
              </a:rPr>
              <a:t>)</a:t>
            </a:r>
            <a:endParaRPr sz="3000">
              <a:latin typeface="Arial MT"/>
              <a:cs typeface="Arial MT"/>
            </a:endParaRPr>
          </a:p>
          <a:p>
            <a:pPr marL="393065" marR="174625" indent="-247015">
              <a:lnSpc>
                <a:spcPct val="116700"/>
              </a:lnSpc>
              <a:spcBef>
                <a:spcPts val="2605"/>
              </a:spcBef>
              <a:tabLst>
                <a:tab pos="768350" algn="l"/>
                <a:tab pos="2343785" algn="l"/>
                <a:tab pos="2811145" algn="l"/>
                <a:tab pos="3199765" algn="l"/>
                <a:tab pos="4041140" algn="l"/>
                <a:tab pos="4720590" algn="l"/>
                <a:tab pos="5865495" algn="l"/>
                <a:tab pos="6918959" algn="l"/>
                <a:tab pos="7668895" algn="l"/>
                <a:tab pos="8616315" algn="l"/>
              </a:tabLst>
            </a:pPr>
            <a:r>
              <a:rPr dirty="0" sz="3000" spc="225" i="1">
                <a:solidFill>
                  <a:srgbClr val="FFFFFF"/>
                </a:solidFill>
                <a:latin typeface="Arial"/>
                <a:cs typeface="Arial"/>
              </a:rPr>
              <a:t>@0vercl0</a:t>
            </a:r>
            <a:r>
              <a:rPr dirty="0" sz="3000" i="1">
                <a:solidFill>
                  <a:srgbClr val="FFFFFF"/>
                </a:solidFill>
                <a:latin typeface="Arial"/>
                <a:cs typeface="Arial"/>
              </a:rPr>
              <a:t>k	</a:t>
            </a:r>
            <a:r>
              <a:rPr dirty="0" sz="3000" spc="225">
                <a:solidFill>
                  <a:srgbClr val="FFFFFF"/>
                </a:solidFill>
                <a:latin typeface="Arial MT"/>
                <a:cs typeface="Arial MT"/>
              </a:rPr>
              <a:t>ha</a:t>
            </a:r>
            <a:r>
              <a:rPr dirty="0" sz="3000">
                <a:solidFill>
                  <a:srgbClr val="FFFFFF"/>
                </a:solidFill>
                <a:latin typeface="Arial MT"/>
                <a:cs typeface="Arial MT"/>
              </a:rPr>
              <a:t>d	</a:t>
            </a:r>
            <a:r>
              <a:rPr dirty="0" sz="3000" spc="225">
                <a:solidFill>
                  <a:srgbClr val="FFFFFF"/>
                </a:solidFill>
                <a:latin typeface="Arial MT"/>
                <a:cs typeface="Arial MT"/>
              </a:rPr>
              <a:t>jus</a:t>
            </a:r>
            <a:r>
              <a:rPr dirty="0" sz="3000">
                <a:solidFill>
                  <a:srgbClr val="FFFFFF"/>
                </a:solidFill>
                <a:latin typeface="Arial MT"/>
                <a:cs typeface="Arial MT"/>
              </a:rPr>
              <a:t>t	</a:t>
            </a:r>
            <a:r>
              <a:rPr dirty="0" sz="3000" spc="225">
                <a:solidFill>
                  <a:srgbClr val="FFFFFF"/>
                </a:solidFill>
                <a:latin typeface="Arial MT"/>
                <a:cs typeface="Arial MT"/>
              </a:rPr>
              <a:t>release</a:t>
            </a:r>
            <a:r>
              <a:rPr dirty="0" sz="3000">
                <a:solidFill>
                  <a:srgbClr val="FFFFFF"/>
                </a:solidFill>
                <a:latin typeface="Arial MT"/>
                <a:cs typeface="Arial MT"/>
              </a:rPr>
              <a:t>d	</a:t>
            </a:r>
            <a:r>
              <a:rPr dirty="0" sz="3000" spc="225" i="1">
                <a:solidFill>
                  <a:srgbClr val="FFFFFF"/>
                </a:solidFill>
                <a:latin typeface="Arial"/>
                <a:cs typeface="Arial"/>
              </a:rPr>
              <a:t>wha</a:t>
            </a:r>
            <a:r>
              <a:rPr dirty="0" sz="3000" i="1">
                <a:solidFill>
                  <a:srgbClr val="FFFFFF"/>
                </a:solidFill>
                <a:latin typeface="Arial"/>
                <a:cs typeface="Arial"/>
              </a:rPr>
              <a:t>t	</a:t>
            </a:r>
            <a:r>
              <a:rPr dirty="0" sz="3000" spc="225" i="1">
                <a:solidFill>
                  <a:srgbClr val="FFFFFF"/>
                </a:solidFill>
                <a:latin typeface="Arial"/>
                <a:cs typeface="Arial"/>
              </a:rPr>
              <a:t>th</a:t>
            </a:r>
            <a:r>
              <a:rPr dirty="0" sz="3000" i="1">
                <a:solidFill>
                  <a:srgbClr val="FFFFFF"/>
                </a:solidFill>
                <a:latin typeface="Arial"/>
                <a:cs typeface="Arial"/>
              </a:rPr>
              <a:t>e	</a:t>
            </a:r>
            <a:r>
              <a:rPr dirty="0" sz="3000" spc="225" i="1">
                <a:solidFill>
                  <a:srgbClr val="FFFFFF"/>
                </a:solidFill>
                <a:latin typeface="Arial"/>
                <a:cs typeface="Arial"/>
              </a:rPr>
              <a:t>fuz</a:t>
            </a:r>
            <a:r>
              <a:rPr dirty="0" sz="3000" i="1">
                <a:solidFill>
                  <a:srgbClr val="FFFFFF"/>
                </a:solidFill>
                <a:latin typeface="Arial"/>
                <a:cs typeface="Arial"/>
              </a:rPr>
              <a:t>z	</a:t>
            </a:r>
            <a:r>
              <a:rPr dirty="0" sz="3000" spc="225">
                <a:solidFill>
                  <a:srgbClr val="FFFFFF"/>
                </a:solidFill>
                <a:latin typeface="Arial MT"/>
                <a:cs typeface="Arial MT"/>
              </a:rPr>
              <a:t>(wtf)</a:t>
            </a:r>
            <a:r>
              <a:rPr dirty="0" sz="3000">
                <a:solidFill>
                  <a:srgbClr val="FFFFFF"/>
                </a:solidFill>
                <a:latin typeface="Arial MT"/>
                <a:cs typeface="Arial MT"/>
              </a:rPr>
              <a:t>:  </a:t>
            </a:r>
            <a:r>
              <a:rPr dirty="0" sz="3000">
                <a:solidFill>
                  <a:srgbClr val="FFFFFF"/>
                </a:solidFill>
                <a:latin typeface="Arial MT"/>
                <a:cs typeface="Arial MT"/>
              </a:rPr>
              <a:t>a	</a:t>
            </a:r>
            <a:r>
              <a:rPr dirty="0" sz="3000" spc="200">
                <a:solidFill>
                  <a:srgbClr val="FFFFFF"/>
                </a:solidFill>
                <a:latin typeface="Arial MT"/>
                <a:cs typeface="Arial MT"/>
              </a:rPr>
              <a:t>promising	</a:t>
            </a:r>
            <a:r>
              <a:rPr dirty="0" sz="3000" spc="195">
                <a:solidFill>
                  <a:srgbClr val="FFFFFF"/>
                </a:solidFill>
                <a:latin typeface="Arial MT"/>
                <a:cs typeface="Arial MT"/>
              </a:rPr>
              <a:t>snapshot	</a:t>
            </a:r>
            <a:r>
              <a:rPr dirty="0" sz="3000" spc="185">
                <a:solidFill>
                  <a:srgbClr val="FFFFFF"/>
                </a:solidFill>
                <a:latin typeface="Arial MT"/>
                <a:cs typeface="Arial MT"/>
              </a:rPr>
              <a:t>fuzzer</a:t>
            </a:r>
            <a:endParaRPr sz="3000">
              <a:latin typeface="Arial MT"/>
              <a:cs typeface="Arial MT"/>
            </a:endParaRPr>
          </a:p>
          <a:p>
            <a:pPr marL="146685">
              <a:lnSpc>
                <a:spcPct val="100000"/>
              </a:lnSpc>
              <a:spcBef>
                <a:spcPts val="1950"/>
              </a:spcBef>
              <a:tabLst>
                <a:tab pos="825500" algn="l"/>
                <a:tab pos="1681480" algn="l"/>
                <a:tab pos="2056130" algn="l"/>
                <a:tab pos="2868930" algn="l"/>
                <a:tab pos="4226560" algn="l"/>
              </a:tabLst>
            </a:pPr>
            <a:r>
              <a:rPr dirty="0" sz="3000" spc="110">
                <a:solidFill>
                  <a:srgbClr val="FFFFFF"/>
                </a:solidFill>
                <a:latin typeface="Arial MT"/>
                <a:cs typeface="Arial MT"/>
              </a:rPr>
              <a:t>we	</a:t>
            </a:r>
            <a:r>
              <a:rPr dirty="0" sz="3000" spc="150">
                <a:solidFill>
                  <a:srgbClr val="FFFFFF"/>
                </a:solidFill>
                <a:latin typeface="Arial MT"/>
                <a:cs typeface="Arial MT"/>
              </a:rPr>
              <a:t>had	</a:t>
            </a:r>
            <a:r>
              <a:rPr dirty="0" sz="3000">
                <a:solidFill>
                  <a:srgbClr val="FFFFFF"/>
                </a:solidFill>
                <a:latin typeface="Arial MT"/>
                <a:cs typeface="Arial MT"/>
              </a:rPr>
              <a:t>a	</a:t>
            </a:r>
            <a:r>
              <a:rPr dirty="0" sz="3000" spc="150">
                <a:solidFill>
                  <a:srgbClr val="FFFFFF"/>
                </a:solidFill>
                <a:latin typeface="Arial MT"/>
                <a:cs typeface="Arial MT"/>
              </a:rPr>
              <a:t>few	</a:t>
            </a:r>
            <a:r>
              <a:rPr dirty="0" sz="3000" spc="180">
                <a:solidFill>
                  <a:srgbClr val="FFFFFF"/>
                </a:solidFill>
                <a:latin typeface="Arial MT"/>
                <a:cs typeface="Arial MT"/>
              </a:rPr>
              <a:t>weeks	</a:t>
            </a:r>
            <a:r>
              <a:rPr dirty="0" sz="3000" spc="130">
                <a:solidFill>
                  <a:srgbClr val="FFFFFF"/>
                </a:solidFill>
                <a:latin typeface="Arial MT"/>
                <a:cs typeface="Arial MT"/>
              </a:rPr>
              <a:t>off</a:t>
            </a:r>
            <a:endParaRPr sz="3000">
              <a:latin typeface="Arial MT"/>
              <a:cs typeface="Arial MT"/>
            </a:endParaRPr>
          </a:p>
          <a:p>
            <a:pPr marL="326390">
              <a:lnSpc>
                <a:spcPct val="100000"/>
              </a:lnSpc>
              <a:spcBef>
                <a:spcPts val="1725"/>
              </a:spcBef>
            </a:pPr>
            <a:r>
              <a:rPr dirty="0" sz="3600" spc="120" b="1">
                <a:solidFill>
                  <a:srgbClr val="52E12A"/>
                </a:solidFill>
                <a:latin typeface="Arial"/>
                <a:cs typeface="Arial"/>
              </a:rPr>
              <a:t>Let's</a:t>
            </a:r>
            <a:r>
              <a:rPr dirty="0" sz="3600" spc="290" b="1">
                <a:solidFill>
                  <a:srgbClr val="52E12A"/>
                </a:solidFill>
                <a:latin typeface="Arial"/>
                <a:cs typeface="Arial"/>
              </a:rPr>
              <a:t> </a:t>
            </a:r>
            <a:r>
              <a:rPr dirty="0" sz="3600" spc="100" b="1">
                <a:solidFill>
                  <a:srgbClr val="52E12A"/>
                </a:solidFill>
                <a:latin typeface="Arial"/>
                <a:cs typeface="Arial"/>
              </a:rPr>
              <a:t>try</a:t>
            </a:r>
            <a:r>
              <a:rPr dirty="0" sz="3600" spc="290" b="1">
                <a:solidFill>
                  <a:srgbClr val="52E12A"/>
                </a:solidFill>
                <a:latin typeface="Arial"/>
                <a:cs typeface="Arial"/>
              </a:rPr>
              <a:t> </a:t>
            </a:r>
            <a:r>
              <a:rPr dirty="0" sz="3600" spc="75" b="1">
                <a:solidFill>
                  <a:srgbClr val="52E12A"/>
                </a:solidFill>
                <a:latin typeface="Arial"/>
                <a:cs typeface="Arial"/>
              </a:rPr>
              <a:t>to</a:t>
            </a:r>
            <a:r>
              <a:rPr dirty="0" sz="3600" spc="290" b="1">
                <a:solidFill>
                  <a:srgbClr val="52E12A"/>
                </a:solidFill>
                <a:latin typeface="Arial"/>
                <a:cs typeface="Arial"/>
              </a:rPr>
              <a:t> </a:t>
            </a:r>
            <a:r>
              <a:rPr dirty="0" sz="3600" spc="110" b="1">
                <a:solidFill>
                  <a:srgbClr val="52E12A"/>
                </a:solidFill>
                <a:latin typeface="Arial"/>
                <a:cs typeface="Arial"/>
              </a:rPr>
              <a:t>fuzz</a:t>
            </a:r>
            <a:r>
              <a:rPr dirty="0" sz="3600" spc="290" b="1">
                <a:solidFill>
                  <a:srgbClr val="52E12A"/>
                </a:solidFill>
                <a:latin typeface="Arial"/>
                <a:cs typeface="Arial"/>
              </a:rPr>
              <a:t> </a:t>
            </a:r>
            <a:r>
              <a:rPr dirty="0" sz="3600" spc="75" b="1">
                <a:solidFill>
                  <a:srgbClr val="52E12A"/>
                </a:solidFill>
                <a:latin typeface="Arial"/>
                <a:cs typeface="Arial"/>
              </a:rPr>
              <a:t>MS</a:t>
            </a:r>
            <a:r>
              <a:rPr dirty="0" sz="3600" spc="295" b="1">
                <a:solidFill>
                  <a:srgbClr val="52E12A"/>
                </a:solidFill>
                <a:latin typeface="Arial"/>
                <a:cs typeface="Arial"/>
              </a:rPr>
              <a:t> </a:t>
            </a:r>
            <a:r>
              <a:rPr dirty="0" sz="3600" spc="100" b="1">
                <a:solidFill>
                  <a:srgbClr val="52E12A"/>
                </a:solidFill>
                <a:latin typeface="Arial"/>
                <a:cs typeface="Arial"/>
              </a:rPr>
              <a:t>RDP</a:t>
            </a:r>
            <a:r>
              <a:rPr dirty="0" sz="3600" spc="290" b="1">
                <a:solidFill>
                  <a:srgbClr val="52E12A"/>
                </a:solidFill>
                <a:latin typeface="Arial"/>
                <a:cs typeface="Arial"/>
              </a:rPr>
              <a:t> </a:t>
            </a:r>
            <a:r>
              <a:rPr dirty="0" sz="3600" spc="125" b="1">
                <a:solidFill>
                  <a:srgbClr val="52E12A"/>
                </a:solidFill>
                <a:latin typeface="Arial"/>
                <a:cs typeface="Arial"/>
              </a:rPr>
              <a:t>client</a:t>
            </a:r>
            <a:r>
              <a:rPr dirty="0" sz="3600" spc="290" b="1">
                <a:solidFill>
                  <a:srgbClr val="52E12A"/>
                </a:solidFill>
                <a:latin typeface="Arial"/>
                <a:cs typeface="Arial"/>
              </a:rPr>
              <a:t> </a:t>
            </a:r>
            <a:r>
              <a:rPr dirty="0" sz="3600" spc="110" b="1">
                <a:solidFill>
                  <a:srgbClr val="52E12A"/>
                </a:solidFill>
                <a:latin typeface="Arial"/>
                <a:cs typeface="Arial"/>
              </a:rPr>
              <a:t>with</a:t>
            </a:r>
            <a:r>
              <a:rPr dirty="0" sz="3600" spc="290" b="1">
                <a:solidFill>
                  <a:srgbClr val="52E12A"/>
                </a:solidFill>
                <a:latin typeface="Arial"/>
                <a:cs typeface="Arial"/>
              </a:rPr>
              <a:t> </a:t>
            </a:r>
            <a:r>
              <a:rPr dirty="0" sz="3600" spc="100" b="1" i="1">
                <a:solidFill>
                  <a:srgbClr val="52E12A"/>
                </a:solidFill>
                <a:latin typeface="Arial"/>
                <a:cs typeface="Arial"/>
              </a:rPr>
              <a:t>wtf</a:t>
            </a:r>
            <a:r>
              <a:rPr dirty="0" sz="3600" spc="290" b="1" i="1">
                <a:solidFill>
                  <a:srgbClr val="52E12A"/>
                </a:solidFill>
                <a:latin typeface="Arial"/>
                <a:cs typeface="Arial"/>
              </a:rPr>
              <a:t> </a:t>
            </a:r>
            <a:r>
              <a:rPr dirty="0" sz="3600" b="1">
                <a:solidFill>
                  <a:srgbClr val="52E12A"/>
                </a:solidFill>
                <a:latin typeface="Arial"/>
                <a:cs typeface="Arial"/>
              </a:rPr>
              <a:t>!</a:t>
            </a:r>
            <a:endParaRPr sz="3600">
              <a:latin typeface="Arial"/>
              <a:cs typeface="Arial"/>
            </a:endParaRPr>
          </a:p>
        </p:txBody>
      </p:sp>
      <p:sp>
        <p:nvSpPr>
          <p:cNvPr id="10" name="object 10"/>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498894" y="91020"/>
                </a:lnTo>
                <a:lnTo>
                  <a:pt x="473430" y="59982"/>
                </a:lnTo>
                <a:lnTo>
                  <a:pt x="442391" y="34518"/>
                </a:lnTo>
                <a:lnTo>
                  <a:pt x="406984" y="15595"/>
                </a:lnTo>
                <a:lnTo>
                  <a:pt x="368566" y="3937"/>
                </a:lnTo>
                <a:lnTo>
                  <a:pt x="328612" y="0"/>
                </a:lnTo>
                <a:lnTo>
                  <a:pt x="346036" y="990"/>
                </a:lnTo>
                <a:lnTo>
                  <a:pt x="363004" y="3898"/>
                </a:lnTo>
                <a:lnTo>
                  <a:pt x="411708" y="24180"/>
                </a:lnTo>
                <a:lnTo>
                  <a:pt x="453224" y="59982"/>
                </a:lnTo>
                <a:lnTo>
                  <a:pt x="484035" y="108254"/>
                </a:lnTo>
                <a:lnTo>
                  <a:pt x="497255" y="145351"/>
                </a:lnTo>
                <a:lnTo>
                  <a:pt x="503999" y="184721"/>
                </a:lnTo>
                <a:lnTo>
                  <a:pt x="504825" y="204787"/>
                </a:lnTo>
                <a:lnTo>
                  <a:pt x="503986" y="222148"/>
                </a:lnTo>
                <a:lnTo>
                  <a:pt x="491413" y="272224"/>
                </a:lnTo>
                <a:lnTo>
                  <a:pt x="477774" y="298348"/>
                </a:lnTo>
                <a:lnTo>
                  <a:pt x="477774" y="97917"/>
                </a:lnTo>
                <a:lnTo>
                  <a:pt x="288798" y="97917"/>
                </a:lnTo>
                <a:lnTo>
                  <a:pt x="288798" y="335661"/>
                </a:lnTo>
                <a:lnTo>
                  <a:pt x="446303" y="335661"/>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11" name="object 11"/>
          <p:cNvGrpSpPr/>
          <p:nvPr/>
        </p:nvGrpSpPr>
        <p:grpSpPr>
          <a:xfrm>
            <a:off x="0" y="0"/>
            <a:ext cx="12192000" cy="857250"/>
            <a:chOff x="0" y="0"/>
            <a:chExt cx="12192000" cy="857250"/>
          </a:xfrm>
        </p:grpSpPr>
        <p:sp>
          <p:nvSpPr>
            <p:cNvPr id="12" name="object 12"/>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3" name="object 13"/>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4" name="object 14"/>
          <p:cNvSpPr txBox="1">
            <a:spLocks noGrp="1"/>
          </p:cNvSpPr>
          <p:nvPr>
            <p:ph type="title"/>
          </p:nvPr>
        </p:nvSpPr>
        <p:spPr>
          <a:xfrm>
            <a:off x="368299" y="6350"/>
            <a:ext cx="8108315" cy="756920"/>
          </a:xfrm>
          <a:prstGeom prst="rect"/>
        </p:spPr>
        <p:txBody>
          <a:bodyPr wrap="square" lIns="0" tIns="12700" rIns="0" bIns="0" rtlCol="0" vert="horz">
            <a:spAutoFit/>
          </a:bodyPr>
          <a:lstStyle/>
          <a:p>
            <a:pPr marL="12700">
              <a:lnSpc>
                <a:spcPct val="100000"/>
              </a:lnSpc>
              <a:spcBef>
                <a:spcPts val="100"/>
              </a:spcBef>
            </a:pPr>
            <a:r>
              <a:rPr dirty="0" spc="40"/>
              <a:t>Valentino's</a:t>
            </a:r>
            <a:r>
              <a:rPr dirty="0" spc="135"/>
              <a:t> </a:t>
            </a:r>
            <a:r>
              <a:rPr dirty="0" spc="55"/>
              <a:t>2021</a:t>
            </a:r>
            <a:r>
              <a:rPr dirty="0" spc="140"/>
              <a:t> </a:t>
            </a:r>
            <a:r>
              <a:rPr dirty="0" spc="65"/>
              <a:t>internship</a:t>
            </a:r>
          </a:p>
        </p:txBody>
      </p:sp>
      <p:sp>
        <p:nvSpPr>
          <p:cNvPr id="15" name="object 15"/>
          <p:cNvSpPr txBox="1">
            <a:spLocks noGrp="1"/>
          </p:cNvSpPr>
          <p:nvPr>
            <p:ph type="sldNum" idx="7" sz="quarter"/>
          </p:nvPr>
        </p:nvSpPr>
        <p:spPr>
          <a:prstGeom prst="rect"/>
        </p:spPr>
        <p:txBody>
          <a:bodyPr wrap="square" lIns="0" tIns="0" rIns="0" bIns="0" rtlCol="0" vert="horz">
            <a:spAutoFit/>
          </a:bodyPr>
          <a:lstStyle/>
          <a:p>
            <a:pPr marL="193675">
              <a:lnSpc>
                <a:spcPts val="2090"/>
              </a:lnSpc>
            </a:pPr>
            <a:fld id="{81D60167-4931-47E6-BA6A-407CBD079E47}" type="slidenum">
              <a:rPr dirty="0"/>
              <a:t>7</a:t>
            </a:fld>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9509" y="3431280"/>
            <a:ext cx="1519555" cy="1860550"/>
            <a:chOff x="1139509" y="3431280"/>
            <a:chExt cx="1519555" cy="1860550"/>
          </a:xfrm>
        </p:grpSpPr>
        <p:pic>
          <p:nvPicPr>
            <p:cNvPr id="3" name="object 3"/>
            <p:cNvPicPr/>
            <p:nvPr/>
          </p:nvPicPr>
          <p:blipFill>
            <a:blip r:embed="rId2" cstate="print"/>
            <a:stretch>
              <a:fillRect/>
            </a:stretch>
          </p:blipFill>
          <p:spPr>
            <a:xfrm>
              <a:off x="1165271" y="3457042"/>
              <a:ext cx="952119" cy="1712309"/>
            </a:xfrm>
            <a:prstGeom prst="rect">
              <a:avLst/>
            </a:prstGeom>
          </p:spPr>
        </p:pic>
        <p:pic>
          <p:nvPicPr>
            <p:cNvPr id="4" name="object 4"/>
            <p:cNvPicPr/>
            <p:nvPr/>
          </p:nvPicPr>
          <p:blipFill>
            <a:blip r:embed="rId3" cstate="print"/>
            <a:stretch>
              <a:fillRect/>
            </a:stretch>
          </p:blipFill>
          <p:spPr>
            <a:xfrm>
              <a:off x="1255816" y="4202308"/>
              <a:ext cx="113868" cy="199794"/>
            </a:xfrm>
            <a:prstGeom prst="rect">
              <a:avLst/>
            </a:prstGeom>
          </p:spPr>
        </p:pic>
        <p:sp>
          <p:nvSpPr>
            <p:cNvPr id="5" name="object 5"/>
            <p:cNvSpPr/>
            <p:nvPr/>
          </p:nvSpPr>
          <p:spPr>
            <a:xfrm>
              <a:off x="1165271" y="3457042"/>
              <a:ext cx="952500" cy="1712595"/>
            </a:xfrm>
            <a:custGeom>
              <a:avLst/>
              <a:gdLst/>
              <a:ahLst/>
              <a:cxnLst/>
              <a:rect l="l" t="t" r="r" b="b"/>
              <a:pathLst>
                <a:path w="952500" h="1712595">
                  <a:moveTo>
                    <a:pt x="317287" y="511345"/>
                  </a:moveTo>
                  <a:lnTo>
                    <a:pt x="952119" y="168914"/>
                  </a:lnTo>
                  <a:lnTo>
                    <a:pt x="317287" y="511345"/>
                  </a:lnTo>
                  <a:close/>
                </a:path>
                <a:path w="952500" h="1712595">
                  <a:moveTo>
                    <a:pt x="317287" y="1712310"/>
                  </a:moveTo>
                  <a:lnTo>
                    <a:pt x="317287" y="511345"/>
                  </a:lnTo>
                  <a:lnTo>
                    <a:pt x="0" y="337707"/>
                  </a:lnTo>
                </a:path>
                <a:path w="952500" h="1712595">
                  <a:moveTo>
                    <a:pt x="317287" y="1712309"/>
                  </a:moveTo>
                  <a:lnTo>
                    <a:pt x="0" y="1537023"/>
                  </a:lnTo>
                  <a:lnTo>
                    <a:pt x="0" y="337707"/>
                  </a:lnTo>
                  <a:lnTo>
                    <a:pt x="632856" y="0"/>
                  </a:lnTo>
                  <a:lnTo>
                    <a:pt x="952136" y="168931"/>
                  </a:lnTo>
                  <a:lnTo>
                    <a:pt x="952136" y="1374532"/>
                  </a:lnTo>
                  <a:lnTo>
                    <a:pt x="317287" y="1712309"/>
                  </a:lnTo>
                  <a:close/>
                </a:path>
              </a:pathLst>
            </a:custGeom>
            <a:ln w="51524">
              <a:solidFill>
                <a:srgbClr val="FFFFFF"/>
              </a:solidFill>
            </a:ln>
          </p:spPr>
          <p:txBody>
            <a:bodyPr wrap="square" lIns="0" tIns="0" rIns="0" bIns="0" rtlCol="0"/>
            <a:lstStyle/>
            <a:p/>
          </p:txBody>
        </p:sp>
        <p:sp>
          <p:nvSpPr>
            <p:cNvPr id="6" name="object 6"/>
            <p:cNvSpPr/>
            <p:nvPr/>
          </p:nvSpPr>
          <p:spPr>
            <a:xfrm>
              <a:off x="1866947" y="4490896"/>
              <a:ext cx="418465" cy="362585"/>
            </a:xfrm>
            <a:custGeom>
              <a:avLst/>
              <a:gdLst/>
              <a:ahLst/>
              <a:cxnLst/>
              <a:rect l="l" t="t" r="r" b="b"/>
              <a:pathLst>
                <a:path w="418464" h="362585">
                  <a:moveTo>
                    <a:pt x="332126" y="362388"/>
                  </a:moveTo>
                  <a:lnTo>
                    <a:pt x="292536" y="337551"/>
                  </a:lnTo>
                  <a:lnTo>
                    <a:pt x="252770" y="317456"/>
                  </a:lnTo>
                  <a:lnTo>
                    <a:pt x="213467" y="304005"/>
                  </a:lnTo>
                  <a:lnTo>
                    <a:pt x="175268" y="299098"/>
                  </a:lnTo>
                  <a:lnTo>
                    <a:pt x="125692" y="301926"/>
                  </a:lnTo>
                  <a:lnTo>
                    <a:pt x="84236" y="309846"/>
                  </a:lnTo>
                  <a:lnTo>
                    <a:pt x="44483" y="322009"/>
                  </a:lnTo>
                  <a:lnTo>
                    <a:pt x="0" y="337553"/>
                  </a:lnTo>
                  <a:lnTo>
                    <a:pt x="85186" y="38128"/>
                  </a:lnTo>
                  <a:lnTo>
                    <a:pt x="130999" y="21070"/>
                  </a:lnTo>
                  <a:lnTo>
                    <a:pt x="176612" y="9197"/>
                  </a:lnTo>
                  <a:lnTo>
                    <a:pt x="223984" y="2257"/>
                  </a:lnTo>
                  <a:lnTo>
                    <a:pt x="275071" y="0"/>
                  </a:lnTo>
                  <a:lnTo>
                    <a:pt x="313387" y="5233"/>
                  </a:lnTo>
                  <a:lnTo>
                    <a:pt x="353322" y="18744"/>
                  </a:lnTo>
                  <a:lnTo>
                    <a:pt x="389897" y="37249"/>
                  </a:lnTo>
                  <a:lnTo>
                    <a:pt x="418137" y="57466"/>
                  </a:lnTo>
                  <a:lnTo>
                    <a:pt x="332126" y="362388"/>
                  </a:lnTo>
                  <a:close/>
                </a:path>
              </a:pathLst>
            </a:custGeom>
            <a:solidFill>
              <a:srgbClr val="000000">
                <a:alpha val="19999"/>
              </a:srgbClr>
            </a:solidFill>
          </p:spPr>
          <p:txBody>
            <a:bodyPr wrap="square" lIns="0" tIns="0" rIns="0" bIns="0" rtlCol="0"/>
            <a:lstStyle/>
            <a:p/>
          </p:txBody>
        </p:sp>
        <p:sp>
          <p:nvSpPr>
            <p:cNvPr id="7" name="object 7"/>
            <p:cNvSpPr/>
            <p:nvPr/>
          </p:nvSpPr>
          <p:spPr>
            <a:xfrm>
              <a:off x="1769770" y="4580051"/>
              <a:ext cx="889000" cy="711835"/>
            </a:xfrm>
            <a:custGeom>
              <a:avLst/>
              <a:gdLst/>
              <a:ahLst/>
              <a:cxnLst/>
              <a:rect l="l" t="t" r="r" b="b"/>
              <a:pathLst>
                <a:path w="889000" h="711835">
                  <a:moveTo>
                    <a:pt x="418134" y="309397"/>
                  </a:moveTo>
                  <a:lnTo>
                    <a:pt x="389890" y="289179"/>
                  </a:lnTo>
                  <a:lnTo>
                    <a:pt x="353314" y="270675"/>
                  </a:lnTo>
                  <a:lnTo>
                    <a:pt x="313385" y="257162"/>
                  </a:lnTo>
                  <a:lnTo>
                    <a:pt x="275069" y="251929"/>
                  </a:lnTo>
                  <a:lnTo>
                    <a:pt x="223977" y="254177"/>
                  </a:lnTo>
                  <a:lnTo>
                    <a:pt x="176606" y="261124"/>
                  </a:lnTo>
                  <a:lnTo>
                    <a:pt x="131000" y="272999"/>
                  </a:lnTo>
                  <a:lnTo>
                    <a:pt x="85178" y="290055"/>
                  </a:lnTo>
                  <a:lnTo>
                    <a:pt x="0" y="589483"/>
                  </a:lnTo>
                  <a:lnTo>
                    <a:pt x="44475" y="573938"/>
                  </a:lnTo>
                  <a:lnTo>
                    <a:pt x="84226" y="561771"/>
                  </a:lnTo>
                  <a:lnTo>
                    <a:pt x="125691" y="553847"/>
                  </a:lnTo>
                  <a:lnTo>
                    <a:pt x="175260" y="551027"/>
                  </a:lnTo>
                  <a:lnTo>
                    <a:pt x="213461" y="555929"/>
                  </a:lnTo>
                  <a:lnTo>
                    <a:pt x="252768" y="569379"/>
                  </a:lnTo>
                  <a:lnTo>
                    <a:pt x="292531" y="589470"/>
                  </a:lnTo>
                  <a:lnTo>
                    <a:pt x="332117" y="614311"/>
                  </a:lnTo>
                  <a:lnTo>
                    <a:pt x="418134" y="309397"/>
                  </a:lnTo>
                  <a:close/>
                </a:path>
                <a:path w="889000" h="711835">
                  <a:moveTo>
                    <a:pt x="789965" y="373786"/>
                  </a:moveTo>
                  <a:lnTo>
                    <a:pt x="745490" y="389318"/>
                  </a:lnTo>
                  <a:lnTo>
                    <a:pt x="705726" y="401485"/>
                  </a:lnTo>
                  <a:lnTo>
                    <a:pt x="664273" y="409409"/>
                  </a:lnTo>
                  <a:lnTo>
                    <a:pt x="614692" y="412229"/>
                  </a:lnTo>
                  <a:lnTo>
                    <a:pt x="576503" y="407327"/>
                  </a:lnTo>
                  <a:lnTo>
                    <a:pt x="537197" y="393877"/>
                  </a:lnTo>
                  <a:lnTo>
                    <a:pt x="497433" y="373786"/>
                  </a:lnTo>
                  <a:lnTo>
                    <a:pt x="457835" y="348945"/>
                  </a:lnTo>
                  <a:lnTo>
                    <a:pt x="371830" y="653872"/>
                  </a:lnTo>
                  <a:lnTo>
                    <a:pt x="400075" y="674090"/>
                  </a:lnTo>
                  <a:lnTo>
                    <a:pt x="436651" y="692594"/>
                  </a:lnTo>
                  <a:lnTo>
                    <a:pt x="476580" y="706094"/>
                  </a:lnTo>
                  <a:lnTo>
                    <a:pt x="514896" y="711339"/>
                  </a:lnTo>
                  <a:lnTo>
                    <a:pt x="565988" y="709079"/>
                  </a:lnTo>
                  <a:lnTo>
                    <a:pt x="613359" y="702132"/>
                  </a:lnTo>
                  <a:lnTo>
                    <a:pt x="658964" y="690257"/>
                  </a:lnTo>
                  <a:lnTo>
                    <a:pt x="704786" y="673201"/>
                  </a:lnTo>
                  <a:lnTo>
                    <a:pt x="789965" y="373786"/>
                  </a:lnTo>
                  <a:close/>
                </a:path>
                <a:path w="889000" h="711835">
                  <a:moveTo>
                    <a:pt x="888961" y="24841"/>
                  </a:moveTo>
                  <a:lnTo>
                    <a:pt x="844473" y="40386"/>
                  </a:lnTo>
                  <a:lnTo>
                    <a:pt x="804722" y="52552"/>
                  </a:lnTo>
                  <a:lnTo>
                    <a:pt x="763270" y="60464"/>
                  </a:lnTo>
                  <a:lnTo>
                    <a:pt x="713689" y="63296"/>
                  </a:lnTo>
                  <a:lnTo>
                    <a:pt x="675500" y="58394"/>
                  </a:lnTo>
                  <a:lnTo>
                    <a:pt x="636193" y="44932"/>
                  </a:lnTo>
                  <a:lnTo>
                    <a:pt x="596430" y="24841"/>
                  </a:lnTo>
                  <a:lnTo>
                    <a:pt x="556831" y="0"/>
                  </a:lnTo>
                  <a:lnTo>
                    <a:pt x="470827" y="304927"/>
                  </a:lnTo>
                  <a:lnTo>
                    <a:pt x="499059" y="325145"/>
                  </a:lnTo>
                  <a:lnTo>
                    <a:pt x="535635" y="343649"/>
                  </a:lnTo>
                  <a:lnTo>
                    <a:pt x="575576" y="357162"/>
                  </a:lnTo>
                  <a:lnTo>
                    <a:pt x="613892" y="362394"/>
                  </a:lnTo>
                  <a:lnTo>
                    <a:pt x="664984" y="360133"/>
                  </a:lnTo>
                  <a:lnTo>
                    <a:pt x="712355" y="353199"/>
                  </a:lnTo>
                  <a:lnTo>
                    <a:pt x="757961" y="341325"/>
                  </a:lnTo>
                  <a:lnTo>
                    <a:pt x="803770" y="324269"/>
                  </a:lnTo>
                  <a:lnTo>
                    <a:pt x="888961" y="24841"/>
                  </a:lnTo>
                  <a:close/>
                </a:path>
              </a:pathLst>
            </a:custGeom>
            <a:solidFill>
              <a:srgbClr val="000000">
                <a:alpha val="19999"/>
              </a:srgbClr>
            </a:solidFill>
          </p:spPr>
          <p:txBody>
            <a:bodyPr wrap="square" lIns="0" tIns="0" rIns="0" bIns="0" rtlCol="0"/>
            <a:lstStyle/>
            <a:p/>
          </p:txBody>
        </p:sp>
        <p:pic>
          <p:nvPicPr>
            <p:cNvPr id="8" name="object 8"/>
            <p:cNvPicPr/>
            <p:nvPr/>
          </p:nvPicPr>
          <p:blipFill>
            <a:blip r:embed="rId4" cstate="print"/>
            <a:stretch>
              <a:fillRect/>
            </a:stretch>
          </p:blipFill>
          <p:spPr>
            <a:xfrm>
              <a:off x="1746466" y="4461785"/>
              <a:ext cx="888984" cy="800448"/>
            </a:xfrm>
            <a:prstGeom prst="rect">
              <a:avLst/>
            </a:prstGeom>
          </p:spPr>
        </p:pic>
      </p:grpSp>
      <p:grpSp>
        <p:nvGrpSpPr>
          <p:cNvPr id="9" name="object 9"/>
          <p:cNvGrpSpPr/>
          <p:nvPr/>
        </p:nvGrpSpPr>
        <p:grpSpPr>
          <a:xfrm>
            <a:off x="6919897" y="3603147"/>
            <a:ext cx="1452245" cy="1532255"/>
            <a:chOff x="6919897" y="3603147"/>
            <a:chExt cx="1452245" cy="1532255"/>
          </a:xfrm>
        </p:grpSpPr>
        <p:sp>
          <p:nvSpPr>
            <p:cNvPr id="10" name="object 10"/>
            <p:cNvSpPr/>
            <p:nvPr/>
          </p:nvSpPr>
          <p:spPr>
            <a:xfrm>
              <a:off x="6926259" y="3609509"/>
              <a:ext cx="932180" cy="1238885"/>
            </a:xfrm>
            <a:custGeom>
              <a:avLst/>
              <a:gdLst/>
              <a:ahLst/>
              <a:cxnLst/>
              <a:rect l="l" t="t" r="r" b="b"/>
              <a:pathLst>
                <a:path w="932179" h="1238885">
                  <a:moveTo>
                    <a:pt x="184586" y="1238363"/>
                  </a:moveTo>
                  <a:lnTo>
                    <a:pt x="0" y="1179682"/>
                  </a:lnTo>
                  <a:lnTo>
                    <a:pt x="0" y="181548"/>
                  </a:lnTo>
                  <a:lnTo>
                    <a:pt x="745182" y="0"/>
                  </a:lnTo>
                  <a:lnTo>
                    <a:pt x="932047" y="58680"/>
                  </a:lnTo>
                  <a:lnTo>
                    <a:pt x="932047" y="1062322"/>
                  </a:lnTo>
                  <a:lnTo>
                    <a:pt x="184586" y="1238363"/>
                  </a:lnTo>
                  <a:close/>
                </a:path>
              </a:pathLst>
            </a:custGeom>
            <a:solidFill>
              <a:srgbClr val="ABB4C4"/>
            </a:solidFill>
          </p:spPr>
          <p:txBody>
            <a:bodyPr wrap="square" lIns="0" tIns="0" rIns="0" bIns="0" rtlCol="0"/>
            <a:lstStyle/>
            <a:p/>
          </p:txBody>
        </p:sp>
        <p:sp>
          <p:nvSpPr>
            <p:cNvPr id="11" name="object 11"/>
            <p:cNvSpPr/>
            <p:nvPr/>
          </p:nvSpPr>
          <p:spPr>
            <a:xfrm>
              <a:off x="6926259" y="3609509"/>
              <a:ext cx="927735" cy="237490"/>
            </a:xfrm>
            <a:custGeom>
              <a:avLst/>
              <a:gdLst/>
              <a:ahLst/>
              <a:cxnLst/>
              <a:rect l="l" t="t" r="r" b="b"/>
              <a:pathLst>
                <a:path w="927734" h="237489">
                  <a:moveTo>
                    <a:pt x="180408" y="237000"/>
                  </a:moveTo>
                  <a:lnTo>
                    <a:pt x="0" y="181548"/>
                  </a:lnTo>
                  <a:lnTo>
                    <a:pt x="745182" y="0"/>
                  </a:lnTo>
                  <a:lnTo>
                    <a:pt x="927680" y="55451"/>
                  </a:lnTo>
                  <a:lnTo>
                    <a:pt x="180408" y="237000"/>
                  </a:lnTo>
                  <a:close/>
                </a:path>
              </a:pathLst>
            </a:custGeom>
            <a:solidFill>
              <a:srgbClr val="B8BED0"/>
            </a:solidFill>
          </p:spPr>
          <p:txBody>
            <a:bodyPr wrap="square" lIns="0" tIns="0" rIns="0" bIns="0" rtlCol="0"/>
            <a:lstStyle/>
            <a:p/>
          </p:txBody>
        </p:sp>
        <p:sp>
          <p:nvSpPr>
            <p:cNvPr id="12" name="object 12"/>
            <p:cNvSpPr/>
            <p:nvPr/>
          </p:nvSpPr>
          <p:spPr>
            <a:xfrm>
              <a:off x="7110846" y="3662872"/>
              <a:ext cx="748030" cy="1185545"/>
            </a:xfrm>
            <a:custGeom>
              <a:avLst/>
              <a:gdLst/>
              <a:ahLst/>
              <a:cxnLst/>
              <a:rect l="l" t="t" r="r" b="b"/>
              <a:pathLst>
                <a:path w="748029" h="1185545">
                  <a:moveTo>
                    <a:pt x="0" y="1185000"/>
                  </a:moveTo>
                  <a:lnTo>
                    <a:pt x="0" y="181548"/>
                  </a:lnTo>
                  <a:lnTo>
                    <a:pt x="747461" y="0"/>
                  </a:lnTo>
                  <a:lnTo>
                    <a:pt x="747461" y="1008959"/>
                  </a:lnTo>
                  <a:lnTo>
                    <a:pt x="0" y="1185000"/>
                  </a:lnTo>
                  <a:close/>
                </a:path>
              </a:pathLst>
            </a:custGeom>
            <a:solidFill>
              <a:srgbClr val="5B6269"/>
            </a:solidFill>
          </p:spPr>
          <p:txBody>
            <a:bodyPr wrap="square" lIns="0" tIns="0" rIns="0" bIns="0" rtlCol="0"/>
            <a:lstStyle/>
            <a:p/>
          </p:txBody>
        </p:sp>
        <p:sp>
          <p:nvSpPr>
            <p:cNvPr id="13" name="object 13"/>
            <p:cNvSpPr/>
            <p:nvPr/>
          </p:nvSpPr>
          <p:spPr>
            <a:xfrm>
              <a:off x="6926259" y="3609509"/>
              <a:ext cx="910590" cy="584200"/>
            </a:xfrm>
            <a:custGeom>
              <a:avLst/>
              <a:gdLst/>
              <a:ahLst/>
              <a:cxnLst/>
              <a:rect l="l" t="t" r="r" b="b"/>
              <a:pathLst>
                <a:path w="910590" h="584200">
                  <a:moveTo>
                    <a:pt x="192182" y="583954"/>
                  </a:moveTo>
                  <a:lnTo>
                    <a:pt x="143220" y="562554"/>
                  </a:lnTo>
                  <a:lnTo>
                    <a:pt x="94880" y="539944"/>
                  </a:lnTo>
                  <a:lnTo>
                    <a:pt x="47146" y="516123"/>
                  </a:lnTo>
                  <a:lnTo>
                    <a:pt x="0" y="491091"/>
                  </a:lnTo>
                  <a:lnTo>
                    <a:pt x="0" y="181548"/>
                  </a:lnTo>
                  <a:lnTo>
                    <a:pt x="745182" y="0"/>
                  </a:lnTo>
                  <a:lnTo>
                    <a:pt x="905271" y="50134"/>
                  </a:lnTo>
                  <a:lnTo>
                    <a:pt x="910589" y="58680"/>
                  </a:lnTo>
                  <a:lnTo>
                    <a:pt x="907903" y="109016"/>
                  </a:lnTo>
                  <a:lnTo>
                    <a:pt x="904414" y="159289"/>
                  </a:lnTo>
                  <a:lnTo>
                    <a:pt x="900142" y="209480"/>
                  </a:lnTo>
                  <a:lnTo>
                    <a:pt x="895104" y="259571"/>
                  </a:lnTo>
                  <a:lnTo>
                    <a:pt x="889319" y="309543"/>
                  </a:lnTo>
                  <a:lnTo>
                    <a:pt x="884943" y="351114"/>
                  </a:lnTo>
                  <a:lnTo>
                    <a:pt x="874246" y="391296"/>
                  </a:lnTo>
                  <a:lnTo>
                    <a:pt x="857460" y="429343"/>
                  </a:lnTo>
                  <a:lnTo>
                    <a:pt x="834817" y="464505"/>
                  </a:lnTo>
                  <a:lnTo>
                    <a:pt x="794691" y="501767"/>
                  </a:lnTo>
                  <a:lnTo>
                    <a:pt x="749099" y="531446"/>
                  </a:lnTo>
                  <a:lnTo>
                    <a:pt x="699128" y="553006"/>
                  </a:lnTo>
                  <a:lnTo>
                    <a:pt x="645863" y="565913"/>
                  </a:lnTo>
                  <a:lnTo>
                    <a:pt x="602036" y="571827"/>
                  </a:lnTo>
                  <a:lnTo>
                    <a:pt x="558032" y="575907"/>
                  </a:lnTo>
                  <a:lnTo>
                    <a:pt x="513885" y="578171"/>
                  </a:lnTo>
                  <a:lnTo>
                    <a:pt x="469632" y="578637"/>
                  </a:lnTo>
                  <a:lnTo>
                    <a:pt x="192182" y="583954"/>
                  </a:lnTo>
                  <a:close/>
                </a:path>
              </a:pathLst>
            </a:custGeom>
            <a:solidFill>
              <a:srgbClr val="FFFFFF">
                <a:alpha val="39999"/>
              </a:srgbClr>
            </a:solidFill>
          </p:spPr>
          <p:txBody>
            <a:bodyPr wrap="square" lIns="0" tIns="0" rIns="0" bIns="0" rtlCol="0"/>
            <a:lstStyle/>
            <a:p/>
          </p:txBody>
        </p:sp>
        <p:sp>
          <p:nvSpPr>
            <p:cNvPr id="14" name="object 14"/>
            <p:cNvSpPr/>
            <p:nvPr/>
          </p:nvSpPr>
          <p:spPr>
            <a:xfrm>
              <a:off x="6926259" y="4138012"/>
              <a:ext cx="40640" cy="555625"/>
            </a:xfrm>
            <a:custGeom>
              <a:avLst/>
              <a:gdLst/>
              <a:ahLst/>
              <a:cxnLst/>
              <a:rect l="l" t="t" r="r" b="b"/>
              <a:pathLst>
                <a:path w="40640" h="555625">
                  <a:moveTo>
                    <a:pt x="40449" y="555088"/>
                  </a:moveTo>
                  <a:lnTo>
                    <a:pt x="0" y="539137"/>
                  </a:lnTo>
                  <a:lnTo>
                    <a:pt x="0" y="0"/>
                  </a:lnTo>
                  <a:lnTo>
                    <a:pt x="40449" y="15951"/>
                  </a:lnTo>
                  <a:lnTo>
                    <a:pt x="40449" y="555088"/>
                  </a:lnTo>
                  <a:close/>
                </a:path>
              </a:pathLst>
            </a:custGeom>
            <a:solidFill>
              <a:srgbClr val="52585D"/>
            </a:solidFill>
          </p:spPr>
          <p:txBody>
            <a:bodyPr wrap="square" lIns="0" tIns="0" rIns="0" bIns="0" rtlCol="0"/>
            <a:lstStyle/>
            <a:p/>
          </p:txBody>
        </p:sp>
        <p:sp>
          <p:nvSpPr>
            <p:cNvPr id="15" name="object 15"/>
            <p:cNvSpPr/>
            <p:nvPr/>
          </p:nvSpPr>
          <p:spPr>
            <a:xfrm>
              <a:off x="6926259" y="3609509"/>
              <a:ext cx="932180" cy="1238885"/>
            </a:xfrm>
            <a:custGeom>
              <a:avLst/>
              <a:gdLst/>
              <a:ahLst/>
              <a:cxnLst/>
              <a:rect l="l" t="t" r="r" b="b"/>
              <a:pathLst>
                <a:path w="932179" h="1238885">
                  <a:moveTo>
                    <a:pt x="0" y="1179682"/>
                  </a:moveTo>
                  <a:lnTo>
                    <a:pt x="0" y="181548"/>
                  </a:lnTo>
                  <a:lnTo>
                    <a:pt x="745182" y="0"/>
                  </a:lnTo>
                  <a:lnTo>
                    <a:pt x="932047" y="58680"/>
                  </a:lnTo>
                  <a:lnTo>
                    <a:pt x="932047" y="1062322"/>
                  </a:lnTo>
                  <a:lnTo>
                    <a:pt x="184586" y="1238363"/>
                  </a:lnTo>
                  <a:lnTo>
                    <a:pt x="0" y="1179682"/>
                  </a:lnTo>
                  <a:close/>
                </a:path>
              </a:pathLst>
            </a:custGeom>
            <a:ln w="12723">
              <a:solidFill>
                <a:srgbClr val="000000"/>
              </a:solidFill>
            </a:ln>
          </p:spPr>
          <p:txBody>
            <a:bodyPr wrap="square" lIns="0" tIns="0" rIns="0" bIns="0" rtlCol="0"/>
            <a:lstStyle/>
            <a:p/>
          </p:txBody>
        </p:sp>
        <p:sp>
          <p:nvSpPr>
            <p:cNvPr id="16" name="object 16"/>
            <p:cNvSpPr/>
            <p:nvPr/>
          </p:nvSpPr>
          <p:spPr>
            <a:xfrm>
              <a:off x="7206937" y="3620144"/>
              <a:ext cx="1158875" cy="1508760"/>
            </a:xfrm>
            <a:custGeom>
              <a:avLst/>
              <a:gdLst/>
              <a:ahLst/>
              <a:cxnLst/>
              <a:rect l="l" t="t" r="r" b="b"/>
              <a:pathLst>
                <a:path w="1158875" h="1508760">
                  <a:moveTo>
                    <a:pt x="683274" y="1489415"/>
                  </a:moveTo>
                  <a:lnTo>
                    <a:pt x="215730" y="1347367"/>
                  </a:lnTo>
                  <a:lnTo>
                    <a:pt x="215730" y="1318502"/>
                  </a:lnTo>
                  <a:lnTo>
                    <a:pt x="320367" y="1288687"/>
                  </a:lnTo>
                  <a:lnTo>
                    <a:pt x="0" y="1193735"/>
                  </a:lnTo>
                  <a:lnTo>
                    <a:pt x="0" y="26776"/>
                  </a:lnTo>
                  <a:lnTo>
                    <a:pt x="112233" y="0"/>
                  </a:lnTo>
                  <a:lnTo>
                    <a:pt x="534110" y="127045"/>
                  </a:lnTo>
                  <a:lnTo>
                    <a:pt x="96091" y="127045"/>
                  </a:lnTo>
                  <a:lnTo>
                    <a:pt x="96091" y="1137144"/>
                  </a:lnTo>
                  <a:lnTo>
                    <a:pt x="998324" y="1398641"/>
                  </a:lnTo>
                  <a:lnTo>
                    <a:pt x="1158413" y="1398641"/>
                  </a:lnTo>
                  <a:lnTo>
                    <a:pt x="1158413" y="1433774"/>
                  </a:lnTo>
                  <a:lnTo>
                    <a:pt x="806142" y="1433774"/>
                  </a:lnTo>
                  <a:lnTo>
                    <a:pt x="806142" y="1457321"/>
                  </a:lnTo>
                  <a:lnTo>
                    <a:pt x="683274" y="1489415"/>
                  </a:lnTo>
                  <a:close/>
                </a:path>
                <a:path w="1158875" h="1508760">
                  <a:moveTo>
                    <a:pt x="1158413" y="1398641"/>
                  </a:moveTo>
                  <a:lnTo>
                    <a:pt x="998324" y="1398641"/>
                  </a:lnTo>
                  <a:lnTo>
                    <a:pt x="998324" y="389682"/>
                  </a:lnTo>
                  <a:lnTo>
                    <a:pt x="96091" y="127045"/>
                  </a:lnTo>
                  <a:lnTo>
                    <a:pt x="534110" y="127045"/>
                  </a:lnTo>
                  <a:lnTo>
                    <a:pt x="1158413" y="315050"/>
                  </a:lnTo>
                  <a:lnTo>
                    <a:pt x="1158413" y="1398641"/>
                  </a:lnTo>
                  <a:close/>
                </a:path>
                <a:path w="1158875" h="1508760">
                  <a:moveTo>
                    <a:pt x="1051687" y="1508596"/>
                  </a:moveTo>
                  <a:lnTo>
                    <a:pt x="806142" y="1433774"/>
                  </a:lnTo>
                  <a:lnTo>
                    <a:pt x="1158413" y="1433774"/>
                  </a:lnTo>
                  <a:lnTo>
                    <a:pt x="1158413" y="1484098"/>
                  </a:lnTo>
                  <a:lnTo>
                    <a:pt x="1051687" y="1508596"/>
                  </a:lnTo>
                  <a:close/>
                </a:path>
              </a:pathLst>
            </a:custGeom>
            <a:solidFill>
              <a:srgbClr val="B5BDCF"/>
            </a:solidFill>
          </p:spPr>
          <p:txBody>
            <a:bodyPr wrap="square" lIns="0" tIns="0" rIns="0" bIns="0" rtlCol="0"/>
            <a:lstStyle/>
            <a:p/>
          </p:txBody>
        </p:sp>
        <p:sp>
          <p:nvSpPr>
            <p:cNvPr id="17" name="object 17"/>
            <p:cNvSpPr/>
            <p:nvPr/>
          </p:nvSpPr>
          <p:spPr>
            <a:xfrm>
              <a:off x="7271124" y="3737694"/>
              <a:ext cx="934719" cy="1313180"/>
            </a:xfrm>
            <a:custGeom>
              <a:avLst/>
              <a:gdLst/>
              <a:ahLst/>
              <a:cxnLst/>
              <a:rect l="l" t="t" r="r" b="b"/>
              <a:pathLst>
                <a:path w="934720" h="1313179">
                  <a:moveTo>
                    <a:pt x="934137" y="1313184"/>
                  </a:moveTo>
                  <a:lnTo>
                    <a:pt x="0" y="1040862"/>
                  </a:lnTo>
                  <a:lnTo>
                    <a:pt x="0" y="0"/>
                  </a:lnTo>
                  <a:lnTo>
                    <a:pt x="31903" y="9495"/>
                  </a:lnTo>
                  <a:lnTo>
                    <a:pt x="31903" y="1019593"/>
                  </a:lnTo>
                  <a:lnTo>
                    <a:pt x="934137" y="1281091"/>
                  </a:lnTo>
                  <a:lnTo>
                    <a:pt x="934137" y="1313184"/>
                  </a:lnTo>
                  <a:close/>
                </a:path>
              </a:pathLst>
            </a:custGeom>
            <a:solidFill>
              <a:srgbClr val="E6E7E8"/>
            </a:solidFill>
          </p:spPr>
          <p:txBody>
            <a:bodyPr wrap="square" lIns="0" tIns="0" rIns="0" bIns="0" rtlCol="0"/>
            <a:lstStyle/>
            <a:p/>
          </p:txBody>
        </p:sp>
        <p:sp>
          <p:nvSpPr>
            <p:cNvPr id="18" name="object 18"/>
            <p:cNvSpPr/>
            <p:nvPr/>
          </p:nvSpPr>
          <p:spPr>
            <a:xfrm>
              <a:off x="7361708" y="4757288"/>
              <a:ext cx="843915" cy="261620"/>
            </a:xfrm>
            <a:custGeom>
              <a:avLst/>
              <a:gdLst/>
              <a:ahLst/>
              <a:cxnLst/>
              <a:rect l="l" t="t" r="r" b="b"/>
              <a:pathLst>
                <a:path w="843915" h="261620">
                  <a:moveTo>
                    <a:pt x="843553" y="261497"/>
                  </a:moveTo>
                  <a:lnTo>
                    <a:pt x="0" y="17091"/>
                  </a:lnTo>
                  <a:lnTo>
                    <a:pt x="74822" y="0"/>
                  </a:lnTo>
                  <a:lnTo>
                    <a:pt x="843553" y="224086"/>
                  </a:lnTo>
                  <a:lnTo>
                    <a:pt x="843553" y="261497"/>
                  </a:lnTo>
                  <a:close/>
                </a:path>
              </a:pathLst>
            </a:custGeom>
            <a:solidFill>
              <a:srgbClr val="5B6269"/>
            </a:solidFill>
          </p:spPr>
          <p:txBody>
            <a:bodyPr wrap="square" lIns="0" tIns="0" rIns="0" bIns="0" rtlCol="0"/>
            <a:lstStyle/>
            <a:p/>
          </p:txBody>
        </p:sp>
        <p:sp>
          <p:nvSpPr>
            <p:cNvPr id="19" name="object 19"/>
            <p:cNvSpPr/>
            <p:nvPr/>
          </p:nvSpPr>
          <p:spPr>
            <a:xfrm>
              <a:off x="7303028" y="3747189"/>
              <a:ext cx="902335" cy="1271905"/>
            </a:xfrm>
            <a:custGeom>
              <a:avLst/>
              <a:gdLst/>
              <a:ahLst/>
              <a:cxnLst/>
              <a:rect l="l" t="t" r="r" b="b"/>
              <a:pathLst>
                <a:path w="902334" h="1271904">
                  <a:moveTo>
                    <a:pt x="902233" y="1271595"/>
                  </a:moveTo>
                  <a:lnTo>
                    <a:pt x="0" y="1010098"/>
                  </a:lnTo>
                  <a:lnTo>
                    <a:pt x="0" y="0"/>
                  </a:lnTo>
                  <a:lnTo>
                    <a:pt x="902233" y="262637"/>
                  </a:lnTo>
                  <a:lnTo>
                    <a:pt x="902233" y="1271595"/>
                  </a:lnTo>
                  <a:close/>
                </a:path>
              </a:pathLst>
            </a:custGeom>
            <a:solidFill>
              <a:srgbClr val="ABD9F1">
                <a:alpha val="79998"/>
              </a:srgbClr>
            </a:solidFill>
          </p:spPr>
          <p:txBody>
            <a:bodyPr wrap="square" lIns="0" tIns="0" rIns="0" bIns="0" rtlCol="0"/>
            <a:lstStyle/>
            <a:p/>
          </p:txBody>
        </p:sp>
        <p:sp>
          <p:nvSpPr>
            <p:cNvPr id="20" name="object 20"/>
            <p:cNvSpPr/>
            <p:nvPr/>
          </p:nvSpPr>
          <p:spPr>
            <a:xfrm>
              <a:off x="7329805" y="3785740"/>
              <a:ext cx="848994" cy="867410"/>
            </a:xfrm>
            <a:custGeom>
              <a:avLst/>
              <a:gdLst/>
              <a:ahLst/>
              <a:cxnLst/>
              <a:rect l="l" t="t" r="r" b="b"/>
              <a:pathLst>
                <a:path w="848995" h="867410">
                  <a:moveTo>
                    <a:pt x="848680" y="867290"/>
                  </a:moveTo>
                  <a:lnTo>
                    <a:pt x="814245" y="831000"/>
                  </a:lnTo>
                  <a:lnTo>
                    <a:pt x="776549" y="798729"/>
                  </a:lnTo>
                  <a:lnTo>
                    <a:pt x="735947" y="770651"/>
                  </a:lnTo>
                  <a:lnTo>
                    <a:pt x="692793" y="746939"/>
                  </a:lnTo>
                  <a:lnTo>
                    <a:pt x="647439" y="727767"/>
                  </a:lnTo>
                  <a:lnTo>
                    <a:pt x="600241" y="713308"/>
                  </a:lnTo>
                  <a:lnTo>
                    <a:pt x="551552" y="703737"/>
                  </a:lnTo>
                  <a:lnTo>
                    <a:pt x="501726" y="699226"/>
                  </a:lnTo>
                  <a:lnTo>
                    <a:pt x="469555" y="702448"/>
                  </a:lnTo>
                  <a:lnTo>
                    <a:pt x="438915" y="708056"/>
                  </a:lnTo>
                  <a:lnTo>
                    <a:pt x="410340" y="715943"/>
                  </a:lnTo>
                  <a:lnTo>
                    <a:pt x="384365" y="726002"/>
                  </a:lnTo>
                  <a:lnTo>
                    <a:pt x="334325" y="740957"/>
                  </a:lnTo>
                  <a:lnTo>
                    <a:pt x="282861" y="745942"/>
                  </a:lnTo>
                  <a:lnTo>
                    <a:pt x="231397" y="740957"/>
                  </a:lnTo>
                  <a:lnTo>
                    <a:pt x="181358" y="726002"/>
                  </a:lnTo>
                  <a:lnTo>
                    <a:pt x="139799" y="707650"/>
                  </a:lnTo>
                  <a:lnTo>
                    <a:pt x="100565" y="685104"/>
                  </a:lnTo>
                  <a:lnTo>
                    <a:pt x="63974" y="658594"/>
                  </a:lnTo>
                  <a:lnTo>
                    <a:pt x="30346" y="628346"/>
                  </a:lnTo>
                  <a:lnTo>
                    <a:pt x="0" y="594588"/>
                  </a:lnTo>
                  <a:lnTo>
                    <a:pt x="0" y="0"/>
                  </a:lnTo>
                  <a:lnTo>
                    <a:pt x="848680" y="250863"/>
                  </a:lnTo>
                  <a:lnTo>
                    <a:pt x="848680" y="867290"/>
                  </a:lnTo>
                  <a:close/>
                </a:path>
              </a:pathLst>
            </a:custGeom>
            <a:solidFill>
              <a:srgbClr val="FFFFFF">
                <a:alpha val="50199"/>
              </a:srgbClr>
            </a:solidFill>
          </p:spPr>
          <p:txBody>
            <a:bodyPr wrap="square" lIns="0" tIns="0" rIns="0" bIns="0" rtlCol="0"/>
            <a:lstStyle/>
            <a:p/>
          </p:txBody>
        </p:sp>
        <p:sp>
          <p:nvSpPr>
            <p:cNvPr id="21" name="object 21"/>
            <p:cNvSpPr/>
            <p:nvPr/>
          </p:nvSpPr>
          <p:spPr>
            <a:xfrm>
              <a:off x="8263942" y="3935194"/>
              <a:ext cx="101600" cy="1190625"/>
            </a:xfrm>
            <a:custGeom>
              <a:avLst/>
              <a:gdLst/>
              <a:ahLst/>
              <a:cxnLst/>
              <a:rect l="l" t="t" r="r" b="b"/>
              <a:pathLst>
                <a:path w="101600" h="1190625">
                  <a:moveTo>
                    <a:pt x="0" y="1190317"/>
                  </a:moveTo>
                  <a:lnTo>
                    <a:pt x="0" y="26586"/>
                  </a:lnTo>
                  <a:lnTo>
                    <a:pt x="101408" y="0"/>
                  </a:lnTo>
                  <a:lnTo>
                    <a:pt x="101408" y="1169048"/>
                  </a:lnTo>
                  <a:lnTo>
                    <a:pt x="0" y="1190317"/>
                  </a:lnTo>
                  <a:close/>
                </a:path>
              </a:pathLst>
            </a:custGeom>
            <a:solidFill>
              <a:srgbClr val="5B6269"/>
            </a:solidFill>
          </p:spPr>
          <p:txBody>
            <a:bodyPr wrap="square" lIns="0" tIns="0" rIns="0" bIns="0" rtlCol="0"/>
            <a:lstStyle/>
            <a:p/>
          </p:txBody>
        </p:sp>
        <p:sp>
          <p:nvSpPr>
            <p:cNvPr id="22" name="object 22"/>
            <p:cNvSpPr/>
            <p:nvPr/>
          </p:nvSpPr>
          <p:spPr>
            <a:xfrm>
              <a:off x="7206937" y="3620144"/>
              <a:ext cx="1158875" cy="342265"/>
            </a:xfrm>
            <a:custGeom>
              <a:avLst/>
              <a:gdLst/>
              <a:ahLst/>
              <a:cxnLst/>
              <a:rect l="l" t="t" r="r" b="b"/>
              <a:pathLst>
                <a:path w="1158875" h="342264">
                  <a:moveTo>
                    <a:pt x="1057004" y="341637"/>
                  </a:moveTo>
                  <a:lnTo>
                    <a:pt x="0" y="26776"/>
                  </a:lnTo>
                  <a:lnTo>
                    <a:pt x="112233" y="0"/>
                  </a:lnTo>
                  <a:lnTo>
                    <a:pt x="1158413" y="315050"/>
                  </a:lnTo>
                  <a:lnTo>
                    <a:pt x="1057004" y="341637"/>
                  </a:lnTo>
                  <a:close/>
                </a:path>
              </a:pathLst>
            </a:custGeom>
            <a:solidFill>
              <a:srgbClr val="C2C8D8"/>
            </a:solidFill>
          </p:spPr>
          <p:txBody>
            <a:bodyPr wrap="square" lIns="0" tIns="0" rIns="0" bIns="0" rtlCol="0"/>
            <a:lstStyle/>
            <a:p/>
          </p:txBody>
        </p:sp>
        <p:sp>
          <p:nvSpPr>
            <p:cNvPr id="23" name="object 23"/>
            <p:cNvSpPr/>
            <p:nvPr/>
          </p:nvSpPr>
          <p:spPr>
            <a:xfrm>
              <a:off x="7422668" y="4906742"/>
              <a:ext cx="590550" cy="176530"/>
            </a:xfrm>
            <a:custGeom>
              <a:avLst/>
              <a:gdLst/>
              <a:ahLst/>
              <a:cxnLst/>
              <a:rect l="l" t="t" r="r" b="b"/>
              <a:pathLst>
                <a:path w="590550" h="176529">
                  <a:moveTo>
                    <a:pt x="467543" y="176040"/>
                  </a:moveTo>
                  <a:lnTo>
                    <a:pt x="0" y="31903"/>
                  </a:lnTo>
                  <a:lnTo>
                    <a:pt x="104637" y="0"/>
                  </a:lnTo>
                  <a:lnTo>
                    <a:pt x="590411" y="147175"/>
                  </a:lnTo>
                  <a:lnTo>
                    <a:pt x="467543" y="176040"/>
                  </a:lnTo>
                  <a:close/>
                </a:path>
              </a:pathLst>
            </a:custGeom>
            <a:solidFill>
              <a:srgbClr val="666E77"/>
            </a:solidFill>
          </p:spPr>
          <p:txBody>
            <a:bodyPr wrap="square" lIns="0" tIns="0" rIns="0" bIns="0" rtlCol="0"/>
            <a:lstStyle/>
            <a:p/>
          </p:txBody>
        </p:sp>
        <p:sp>
          <p:nvSpPr>
            <p:cNvPr id="24" name="object 24"/>
            <p:cNvSpPr/>
            <p:nvPr/>
          </p:nvSpPr>
          <p:spPr>
            <a:xfrm>
              <a:off x="7890211" y="5053918"/>
              <a:ext cx="123189" cy="55880"/>
            </a:xfrm>
            <a:custGeom>
              <a:avLst/>
              <a:gdLst/>
              <a:ahLst/>
              <a:cxnLst/>
              <a:rect l="l" t="t" r="r" b="b"/>
              <a:pathLst>
                <a:path w="123190" h="55879">
                  <a:moveTo>
                    <a:pt x="0" y="55641"/>
                  </a:moveTo>
                  <a:lnTo>
                    <a:pt x="0" y="28865"/>
                  </a:lnTo>
                  <a:lnTo>
                    <a:pt x="122867" y="0"/>
                  </a:lnTo>
                  <a:lnTo>
                    <a:pt x="122867" y="23547"/>
                  </a:lnTo>
                  <a:lnTo>
                    <a:pt x="0" y="55641"/>
                  </a:lnTo>
                  <a:close/>
                </a:path>
              </a:pathLst>
            </a:custGeom>
            <a:solidFill>
              <a:srgbClr val="4B5357"/>
            </a:solidFill>
          </p:spPr>
          <p:txBody>
            <a:bodyPr wrap="square" lIns="0" tIns="0" rIns="0" bIns="0" rtlCol="0"/>
            <a:lstStyle/>
            <a:p/>
          </p:txBody>
        </p:sp>
        <p:sp>
          <p:nvSpPr>
            <p:cNvPr id="25" name="object 25"/>
            <p:cNvSpPr/>
            <p:nvPr/>
          </p:nvSpPr>
          <p:spPr>
            <a:xfrm>
              <a:off x="7206937" y="3620144"/>
              <a:ext cx="1158875" cy="1508760"/>
            </a:xfrm>
            <a:custGeom>
              <a:avLst/>
              <a:gdLst/>
              <a:ahLst/>
              <a:cxnLst/>
              <a:rect l="l" t="t" r="r" b="b"/>
              <a:pathLst>
                <a:path w="1158875" h="1508760">
                  <a:moveTo>
                    <a:pt x="215730" y="1347367"/>
                  </a:moveTo>
                  <a:lnTo>
                    <a:pt x="215730" y="1318502"/>
                  </a:lnTo>
                  <a:lnTo>
                    <a:pt x="320367" y="1288687"/>
                  </a:lnTo>
                  <a:lnTo>
                    <a:pt x="0" y="1193735"/>
                  </a:lnTo>
                  <a:lnTo>
                    <a:pt x="0" y="26776"/>
                  </a:lnTo>
                  <a:lnTo>
                    <a:pt x="112233" y="0"/>
                  </a:lnTo>
                  <a:lnTo>
                    <a:pt x="1158413" y="315050"/>
                  </a:lnTo>
                  <a:lnTo>
                    <a:pt x="1158413" y="1484098"/>
                  </a:lnTo>
                  <a:lnTo>
                    <a:pt x="1051687" y="1508596"/>
                  </a:lnTo>
                  <a:lnTo>
                    <a:pt x="806142" y="1433774"/>
                  </a:lnTo>
                  <a:lnTo>
                    <a:pt x="806142" y="1457321"/>
                  </a:lnTo>
                  <a:lnTo>
                    <a:pt x="683274" y="1489415"/>
                  </a:lnTo>
                  <a:lnTo>
                    <a:pt x="215730" y="1347367"/>
                  </a:lnTo>
                  <a:close/>
                </a:path>
              </a:pathLst>
            </a:custGeom>
            <a:ln w="12723">
              <a:solidFill>
                <a:srgbClr val="000000"/>
              </a:solidFill>
            </a:ln>
          </p:spPr>
          <p:txBody>
            <a:bodyPr wrap="square" lIns="0" tIns="0" rIns="0" bIns="0" rtlCol="0"/>
            <a:lstStyle/>
            <a:p/>
          </p:txBody>
        </p:sp>
      </p:grpSp>
      <p:grpSp>
        <p:nvGrpSpPr>
          <p:cNvPr id="26" name="object 26"/>
          <p:cNvGrpSpPr/>
          <p:nvPr/>
        </p:nvGrpSpPr>
        <p:grpSpPr>
          <a:xfrm>
            <a:off x="8555255" y="1330663"/>
            <a:ext cx="1519555" cy="760095"/>
            <a:chOff x="8555255" y="1330663"/>
            <a:chExt cx="1519555" cy="760095"/>
          </a:xfrm>
        </p:grpSpPr>
        <p:sp>
          <p:nvSpPr>
            <p:cNvPr id="27" name="object 27"/>
            <p:cNvSpPr/>
            <p:nvPr/>
          </p:nvSpPr>
          <p:spPr>
            <a:xfrm>
              <a:off x="8555255" y="1330663"/>
              <a:ext cx="1519555" cy="760095"/>
            </a:xfrm>
            <a:custGeom>
              <a:avLst/>
              <a:gdLst/>
              <a:ahLst/>
              <a:cxnLst/>
              <a:rect l="l" t="t" r="r" b="b"/>
              <a:pathLst>
                <a:path w="1519554" h="760094">
                  <a:moveTo>
                    <a:pt x="1394273" y="759615"/>
                  </a:moveTo>
                  <a:lnTo>
                    <a:pt x="836146" y="759615"/>
                  </a:lnTo>
                  <a:lnTo>
                    <a:pt x="836146" y="745562"/>
                  </a:lnTo>
                  <a:lnTo>
                    <a:pt x="829879" y="715513"/>
                  </a:lnTo>
                  <a:lnTo>
                    <a:pt x="813073" y="692175"/>
                  </a:lnTo>
                  <a:lnTo>
                    <a:pt x="789145" y="677063"/>
                  </a:lnTo>
                  <a:lnTo>
                    <a:pt x="761514" y="671689"/>
                  </a:lnTo>
                  <a:lnTo>
                    <a:pt x="728747" y="678416"/>
                  </a:lnTo>
                  <a:lnTo>
                    <a:pt x="704756" y="695166"/>
                  </a:lnTo>
                  <a:lnTo>
                    <a:pt x="689917" y="716795"/>
                  </a:lnTo>
                  <a:lnTo>
                    <a:pt x="684603" y="738156"/>
                  </a:lnTo>
                  <a:lnTo>
                    <a:pt x="684033" y="759615"/>
                  </a:lnTo>
                  <a:lnTo>
                    <a:pt x="87545" y="759615"/>
                  </a:lnTo>
                  <a:lnTo>
                    <a:pt x="87545" y="596677"/>
                  </a:lnTo>
                  <a:lnTo>
                    <a:pt x="0" y="596677"/>
                  </a:lnTo>
                  <a:lnTo>
                    <a:pt x="0" y="60389"/>
                  </a:lnTo>
                  <a:lnTo>
                    <a:pt x="17660" y="60389"/>
                  </a:lnTo>
                  <a:lnTo>
                    <a:pt x="33010" y="57009"/>
                  </a:lnTo>
                  <a:lnTo>
                    <a:pt x="46597" y="47737"/>
                  </a:lnTo>
                  <a:lnTo>
                    <a:pt x="56303" y="33871"/>
                  </a:lnTo>
                  <a:lnTo>
                    <a:pt x="60009" y="16711"/>
                  </a:lnTo>
                  <a:lnTo>
                    <a:pt x="60009" y="0"/>
                  </a:lnTo>
                  <a:lnTo>
                    <a:pt x="1453144" y="0"/>
                  </a:lnTo>
                  <a:lnTo>
                    <a:pt x="1453144" y="17281"/>
                  </a:lnTo>
                  <a:lnTo>
                    <a:pt x="1456913" y="34672"/>
                  </a:lnTo>
                  <a:lnTo>
                    <a:pt x="1466627" y="48306"/>
                  </a:lnTo>
                  <a:lnTo>
                    <a:pt x="1479903" y="57205"/>
                  </a:lnTo>
                  <a:lnTo>
                    <a:pt x="1494353" y="60389"/>
                  </a:lnTo>
                  <a:lnTo>
                    <a:pt x="1519230" y="60389"/>
                  </a:lnTo>
                  <a:lnTo>
                    <a:pt x="1519230" y="596677"/>
                  </a:lnTo>
                  <a:lnTo>
                    <a:pt x="1394273" y="596677"/>
                  </a:lnTo>
                  <a:lnTo>
                    <a:pt x="1394273" y="759615"/>
                  </a:lnTo>
                  <a:close/>
                </a:path>
              </a:pathLst>
            </a:custGeom>
            <a:solidFill>
              <a:srgbClr val="4494D0"/>
            </a:solidFill>
          </p:spPr>
          <p:txBody>
            <a:bodyPr wrap="square" lIns="0" tIns="0" rIns="0" bIns="0" rtlCol="0"/>
            <a:lstStyle/>
            <a:p/>
          </p:txBody>
        </p:sp>
        <p:sp>
          <p:nvSpPr>
            <p:cNvPr id="28" name="object 28"/>
            <p:cNvSpPr/>
            <p:nvPr/>
          </p:nvSpPr>
          <p:spPr>
            <a:xfrm>
              <a:off x="8672425" y="1452771"/>
              <a:ext cx="1277620" cy="607060"/>
            </a:xfrm>
            <a:custGeom>
              <a:avLst/>
              <a:gdLst/>
              <a:ahLst/>
              <a:cxnLst/>
              <a:rect l="l" t="t" r="r" b="b"/>
              <a:pathLst>
                <a:path w="1277620" h="607060">
                  <a:moveTo>
                    <a:pt x="536858" y="606552"/>
                  </a:moveTo>
                  <a:lnTo>
                    <a:pt x="3797" y="606552"/>
                  </a:lnTo>
                  <a:lnTo>
                    <a:pt x="3797" y="474569"/>
                  </a:lnTo>
                  <a:lnTo>
                    <a:pt x="105016" y="474569"/>
                  </a:lnTo>
                  <a:lnTo>
                    <a:pt x="105016" y="571420"/>
                  </a:lnTo>
                  <a:lnTo>
                    <a:pt x="549458" y="571420"/>
                  </a:lnTo>
                  <a:lnTo>
                    <a:pt x="548907" y="572067"/>
                  </a:lnTo>
                  <a:lnTo>
                    <a:pt x="536858" y="606552"/>
                  </a:lnTo>
                  <a:close/>
                </a:path>
                <a:path w="1277620" h="607060">
                  <a:moveTo>
                    <a:pt x="177180" y="571420"/>
                  </a:moveTo>
                  <a:lnTo>
                    <a:pt x="138819" y="571420"/>
                  </a:lnTo>
                  <a:lnTo>
                    <a:pt x="138819" y="474569"/>
                  </a:lnTo>
                  <a:lnTo>
                    <a:pt x="177180" y="474569"/>
                  </a:lnTo>
                  <a:lnTo>
                    <a:pt x="177180" y="571420"/>
                  </a:lnTo>
                  <a:close/>
                </a:path>
                <a:path w="1277620" h="607060">
                  <a:moveTo>
                    <a:pt x="248014" y="571420"/>
                  </a:moveTo>
                  <a:lnTo>
                    <a:pt x="210792" y="571420"/>
                  </a:lnTo>
                  <a:lnTo>
                    <a:pt x="210792" y="474569"/>
                  </a:lnTo>
                  <a:lnTo>
                    <a:pt x="248014" y="474569"/>
                  </a:lnTo>
                  <a:lnTo>
                    <a:pt x="248014" y="571420"/>
                  </a:lnTo>
                  <a:close/>
                </a:path>
                <a:path w="1277620" h="607060">
                  <a:moveTo>
                    <a:pt x="315240" y="571420"/>
                  </a:moveTo>
                  <a:lnTo>
                    <a:pt x="281627" y="571420"/>
                  </a:lnTo>
                  <a:lnTo>
                    <a:pt x="281627" y="474569"/>
                  </a:lnTo>
                  <a:lnTo>
                    <a:pt x="315240" y="474569"/>
                  </a:lnTo>
                  <a:lnTo>
                    <a:pt x="315240" y="571420"/>
                  </a:lnTo>
                  <a:close/>
                </a:path>
                <a:path w="1277620" h="607060">
                  <a:moveTo>
                    <a:pt x="386453" y="571420"/>
                  </a:moveTo>
                  <a:lnTo>
                    <a:pt x="349042" y="571420"/>
                  </a:lnTo>
                  <a:lnTo>
                    <a:pt x="349042" y="474569"/>
                  </a:lnTo>
                  <a:lnTo>
                    <a:pt x="386453" y="474569"/>
                  </a:lnTo>
                  <a:lnTo>
                    <a:pt x="386453" y="571420"/>
                  </a:lnTo>
                  <a:close/>
                </a:path>
                <a:path w="1277620" h="607060">
                  <a:moveTo>
                    <a:pt x="458048" y="571420"/>
                  </a:moveTo>
                  <a:lnTo>
                    <a:pt x="421016" y="571420"/>
                  </a:lnTo>
                  <a:lnTo>
                    <a:pt x="421016" y="474569"/>
                  </a:lnTo>
                  <a:lnTo>
                    <a:pt x="458048" y="474569"/>
                  </a:lnTo>
                  <a:lnTo>
                    <a:pt x="458048" y="571420"/>
                  </a:lnTo>
                  <a:close/>
                </a:path>
                <a:path w="1277620" h="607060">
                  <a:moveTo>
                    <a:pt x="549458" y="571420"/>
                  </a:moveTo>
                  <a:lnTo>
                    <a:pt x="491660" y="571420"/>
                  </a:lnTo>
                  <a:lnTo>
                    <a:pt x="491660" y="474569"/>
                  </a:lnTo>
                  <a:lnTo>
                    <a:pt x="773668" y="474569"/>
                  </a:lnTo>
                  <a:lnTo>
                    <a:pt x="773668" y="517108"/>
                  </a:lnTo>
                  <a:lnTo>
                    <a:pt x="644913" y="517108"/>
                  </a:lnTo>
                  <a:lnTo>
                    <a:pt x="606264" y="524247"/>
                  </a:lnTo>
                  <a:lnTo>
                    <a:pt x="573153" y="543599"/>
                  </a:lnTo>
                  <a:lnTo>
                    <a:pt x="549458" y="571420"/>
                  </a:lnTo>
                  <a:close/>
                </a:path>
                <a:path w="1277620" h="607060">
                  <a:moveTo>
                    <a:pt x="845451" y="571420"/>
                  </a:moveTo>
                  <a:lnTo>
                    <a:pt x="807280" y="571420"/>
                  </a:lnTo>
                  <a:lnTo>
                    <a:pt x="807280" y="474569"/>
                  </a:lnTo>
                  <a:lnTo>
                    <a:pt x="845451" y="474569"/>
                  </a:lnTo>
                  <a:lnTo>
                    <a:pt x="845451" y="571420"/>
                  </a:lnTo>
                  <a:close/>
                </a:path>
                <a:path w="1277620" h="607060">
                  <a:moveTo>
                    <a:pt x="917805" y="571420"/>
                  </a:moveTo>
                  <a:lnTo>
                    <a:pt x="880394" y="571420"/>
                  </a:lnTo>
                  <a:lnTo>
                    <a:pt x="880394" y="474569"/>
                  </a:lnTo>
                  <a:lnTo>
                    <a:pt x="917805" y="474569"/>
                  </a:lnTo>
                  <a:lnTo>
                    <a:pt x="917805" y="571420"/>
                  </a:lnTo>
                  <a:close/>
                </a:path>
                <a:path w="1277620" h="607060">
                  <a:moveTo>
                    <a:pt x="984651" y="571420"/>
                  </a:moveTo>
                  <a:lnTo>
                    <a:pt x="951228" y="571420"/>
                  </a:lnTo>
                  <a:lnTo>
                    <a:pt x="951228" y="474569"/>
                  </a:lnTo>
                  <a:lnTo>
                    <a:pt x="984651" y="474569"/>
                  </a:lnTo>
                  <a:lnTo>
                    <a:pt x="984651" y="571420"/>
                  </a:lnTo>
                  <a:close/>
                </a:path>
                <a:path w="1277620" h="607060">
                  <a:moveTo>
                    <a:pt x="1056814" y="571420"/>
                  </a:moveTo>
                  <a:lnTo>
                    <a:pt x="1018644" y="571420"/>
                  </a:lnTo>
                  <a:lnTo>
                    <a:pt x="1018644" y="474569"/>
                  </a:lnTo>
                  <a:lnTo>
                    <a:pt x="1056814" y="474569"/>
                  </a:lnTo>
                  <a:lnTo>
                    <a:pt x="1056814" y="571420"/>
                  </a:lnTo>
                  <a:close/>
                </a:path>
                <a:path w="1277620" h="607060">
                  <a:moveTo>
                    <a:pt x="1128978" y="571420"/>
                  </a:moveTo>
                  <a:lnTo>
                    <a:pt x="1090428" y="571420"/>
                  </a:lnTo>
                  <a:lnTo>
                    <a:pt x="1090428" y="474569"/>
                  </a:lnTo>
                  <a:lnTo>
                    <a:pt x="1128978" y="474569"/>
                  </a:lnTo>
                  <a:lnTo>
                    <a:pt x="1128978" y="571420"/>
                  </a:lnTo>
                  <a:close/>
                </a:path>
                <a:path w="1277620" h="607060">
                  <a:moveTo>
                    <a:pt x="1241971" y="571420"/>
                  </a:moveTo>
                  <a:lnTo>
                    <a:pt x="1161452" y="571420"/>
                  </a:lnTo>
                  <a:lnTo>
                    <a:pt x="1161452" y="474569"/>
                  </a:lnTo>
                  <a:lnTo>
                    <a:pt x="1241971" y="474569"/>
                  </a:lnTo>
                  <a:lnTo>
                    <a:pt x="1241971" y="571420"/>
                  </a:lnTo>
                  <a:close/>
                </a:path>
                <a:path w="1277620" h="607060">
                  <a:moveTo>
                    <a:pt x="1241971" y="606552"/>
                  </a:moveTo>
                  <a:lnTo>
                    <a:pt x="752968" y="606552"/>
                  </a:lnTo>
                  <a:lnTo>
                    <a:pt x="738435" y="568862"/>
                  </a:lnTo>
                  <a:lnTo>
                    <a:pt x="713183" y="540751"/>
                  </a:lnTo>
                  <a:lnTo>
                    <a:pt x="680811" y="523179"/>
                  </a:lnTo>
                  <a:lnTo>
                    <a:pt x="644913" y="517108"/>
                  </a:lnTo>
                  <a:lnTo>
                    <a:pt x="773668" y="517108"/>
                  </a:lnTo>
                  <a:lnTo>
                    <a:pt x="773668" y="571420"/>
                  </a:lnTo>
                  <a:lnTo>
                    <a:pt x="1241971" y="571420"/>
                  </a:lnTo>
                  <a:lnTo>
                    <a:pt x="1241971" y="606552"/>
                  </a:lnTo>
                  <a:close/>
                </a:path>
                <a:path w="1277620" h="607060">
                  <a:moveTo>
                    <a:pt x="157810" y="335560"/>
                  </a:moveTo>
                  <a:lnTo>
                    <a:pt x="0" y="335560"/>
                  </a:lnTo>
                  <a:lnTo>
                    <a:pt x="0" y="0"/>
                  </a:lnTo>
                  <a:lnTo>
                    <a:pt x="157810" y="0"/>
                  </a:lnTo>
                  <a:lnTo>
                    <a:pt x="157810" y="335560"/>
                  </a:lnTo>
                  <a:close/>
                </a:path>
                <a:path w="1277620" h="607060">
                  <a:moveTo>
                    <a:pt x="357778" y="335560"/>
                  </a:moveTo>
                  <a:lnTo>
                    <a:pt x="204146" y="335560"/>
                  </a:lnTo>
                  <a:lnTo>
                    <a:pt x="204146" y="0"/>
                  </a:lnTo>
                  <a:lnTo>
                    <a:pt x="357778" y="0"/>
                  </a:lnTo>
                  <a:lnTo>
                    <a:pt x="357778" y="335560"/>
                  </a:lnTo>
                  <a:close/>
                </a:path>
                <a:path w="1277620" h="607060">
                  <a:moveTo>
                    <a:pt x="572560" y="335560"/>
                  </a:moveTo>
                  <a:lnTo>
                    <a:pt x="418927" y="335560"/>
                  </a:lnTo>
                  <a:lnTo>
                    <a:pt x="418927" y="0"/>
                  </a:lnTo>
                  <a:lnTo>
                    <a:pt x="572560" y="0"/>
                  </a:lnTo>
                  <a:lnTo>
                    <a:pt x="572560" y="335560"/>
                  </a:lnTo>
                  <a:close/>
                </a:path>
                <a:path w="1277620" h="607060">
                  <a:moveTo>
                    <a:pt x="861213" y="335560"/>
                  </a:moveTo>
                  <a:lnTo>
                    <a:pt x="703213" y="335560"/>
                  </a:lnTo>
                  <a:lnTo>
                    <a:pt x="703213" y="0"/>
                  </a:lnTo>
                  <a:lnTo>
                    <a:pt x="861213" y="0"/>
                  </a:lnTo>
                  <a:lnTo>
                    <a:pt x="861213" y="335560"/>
                  </a:lnTo>
                  <a:close/>
                </a:path>
                <a:path w="1277620" h="607060">
                  <a:moveTo>
                    <a:pt x="1062131" y="335560"/>
                  </a:moveTo>
                  <a:lnTo>
                    <a:pt x="908309" y="335560"/>
                  </a:lnTo>
                  <a:lnTo>
                    <a:pt x="908309" y="0"/>
                  </a:lnTo>
                  <a:lnTo>
                    <a:pt x="1062131" y="0"/>
                  </a:lnTo>
                  <a:lnTo>
                    <a:pt x="1062131" y="335560"/>
                  </a:lnTo>
                  <a:close/>
                </a:path>
                <a:path w="1277620" h="607060">
                  <a:moveTo>
                    <a:pt x="1277292" y="335560"/>
                  </a:moveTo>
                  <a:lnTo>
                    <a:pt x="1123281" y="335560"/>
                  </a:lnTo>
                  <a:lnTo>
                    <a:pt x="1123281" y="0"/>
                  </a:lnTo>
                  <a:lnTo>
                    <a:pt x="1277292" y="0"/>
                  </a:lnTo>
                  <a:lnTo>
                    <a:pt x="1277292" y="335560"/>
                  </a:lnTo>
                  <a:close/>
                </a:path>
              </a:pathLst>
            </a:custGeom>
            <a:solidFill>
              <a:srgbClr val="FFFFFF"/>
            </a:solidFill>
          </p:spPr>
          <p:txBody>
            <a:bodyPr wrap="square" lIns="0" tIns="0" rIns="0" bIns="0" rtlCol="0"/>
            <a:lstStyle/>
            <a:p/>
          </p:txBody>
        </p:sp>
      </p:grpSp>
      <p:sp>
        <p:nvSpPr>
          <p:cNvPr id="29" name="object 29"/>
          <p:cNvSpPr/>
          <p:nvPr/>
        </p:nvSpPr>
        <p:spPr>
          <a:xfrm>
            <a:off x="8908855" y="6718206"/>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30" name="object 30"/>
          <p:cNvSpPr/>
          <p:nvPr/>
        </p:nvSpPr>
        <p:spPr>
          <a:xfrm>
            <a:off x="8909201" y="6490322"/>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31" name="object 31"/>
          <p:cNvSpPr/>
          <p:nvPr/>
        </p:nvSpPr>
        <p:spPr>
          <a:xfrm>
            <a:off x="8909549" y="6262437"/>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32" name="object 32"/>
          <p:cNvSpPr/>
          <p:nvPr/>
        </p:nvSpPr>
        <p:spPr>
          <a:xfrm>
            <a:off x="8909895" y="6034554"/>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33" name="object 33"/>
          <p:cNvSpPr/>
          <p:nvPr/>
        </p:nvSpPr>
        <p:spPr>
          <a:xfrm>
            <a:off x="8910242" y="5806669"/>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34" name="object 34"/>
          <p:cNvSpPr/>
          <p:nvPr/>
        </p:nvSpPr>
        <p:spPr>
          <a:xfrm>
            <a:off x="8910589" y="5578784"/>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35" name="object 35"/>
          <p:cNvSpPr/>
          <p:nvPr/>
        </p:nvSpPr>
        <p:spPr>
          <a:xfrm>
            <a:off x="8910935" y="5350900"/>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36" name="object 36"/>
          <p:cNvSpPr/>
          <p:nvPr/>
        </p:nvSpPr>
        <p:spPr>
          <a:xfrm>
            <a:off x="8911283" y="5123016"/>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37" name="object 37"/>
          <p:cNvSpPr/>
          <p:nvPr/>
        </p:nvSpPr>
        <p:spPr>
          <a:xfrm>
            <a:off x="8911629" y="4895132"/>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38" name="object 38"/>
          <p:cNvSpPr/>
          <p:nvPr/>
        </p:nvSpPr>
        <p:spPr>
          <a:xfrm>
            <a:off x="8911976" y="4667247"/>
            <a:ext cx="38735" cy="114300"/>
          </a:xfrm>
          <a:custGeom>
            <a:avLst/>
            <a:gdLst/>
            <a:ahLst/>
            <a:cxnLst/>
            <a:rect l="l" t="t" r="r" b="b"/>
            <a:pathLst>
              <a:path w="38734" h="114300">
                <a:moveTo>
                  <a:pt x="37980" y="114000"/>
                </a:moveTo>
                <a:lnTo>
                  <a:pt x="0" y="113942"/>
                </a:lnTo>
                <a:lnTo>
                  <a:pt x="173" y="0"/>
                </a:lnTo>
                <a:lnTo>
                  <a:pt x="38154" y="58"/>
                </a:lnTo>
                <a:lnTo>
                  <a:pt x="37980" y="114000"/>
                </a:lnTo>
                <a:close/>
              </a:path>
            </a:pathLst>
          </a:custGeom>
          <a:solidFill>
            <a:srgbClr val="F0F0F0"/>
          </a:solidFill>
        </p:spPr>
        <p:txBody>
          <a:bodyPr wrap="square" lIns="0" tIns="0" rIns="0" bIns="0" rtlCol="0"/>
          <a:lstStyle/>
          <a:p/>
        </p:txBody>
      </p:sp>
      <p:sp>
        <p:nvSpPr>
          <p:cNvPr id="39" name="object 39"/>
          <p:cNvSpPr/>
          <p:nvPr/>
        </p:nvSpPr>
        <p:spPr>
          <a:xfrm>
            <a:off x="8912323" y="4439363"/>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40" name="object 40"/>
          <p:cNvSpPr/>
          <p:nvPr/>
        </p:nvSpPr>
        <p:spPr>
          <a:xfrm>
            <a:off x="8912670" y="4211478"/>
            <a:ext cx="38735" cy="114300"/>
          </a:xfrm>
          <a:custGeom>
            <a:avLst/>
            <a:gdLst/>
            <a:ahLst/>
            <a:cxnLst/>
            <a:rect l="l" t="t" r="r" b="b"/>
            <a:pathLst>
              <a:path w="38734" h="114300">
                <a:moveTo>
                  <a:pt x="37980" y="114000"/>
                </a:moveTo>
                <a:lnTo>
                  <a:pt x="0" y="113942"/>
                </a:lnTo>
                <a:lnTo>
                  <a:pt x="173" y="0"/>
                </a:lnTo>
                <a:lnTo>
                  <a:pt x="38154" y="58"/>
                </a:lnTo>
                <a:lnTo>
                  <a:pt x="37980" y="114000"/>
                </a:lnTo>
                <a:close/>
              </a:path>
            </a:pathLst>
          </a:custGeom>
          <a:solidFill>
            <a:srgbClr val="F0F0F0"/>
          </a:solidFill>
        </p:spPr>
        <p:txBody>
          <a:bodyPr wrap="square" lIns="0" tIns="0" rIns="0" bIns="0" rtlCol="0"/>
          <a:lstStyle/>
          <a:p/>
        </p:txBody>
      </p:sp>
      <p:sp>
        <p:nvSpPr>
          <p:cNvPr id="41" name="object 41"/>
          <p:cNvSpPr/>
          <p:nvPr/>
        </p:nvSpPr>
        <p:spPr>
          <a:xfrm>
            <a:off x="8913017" y="3983594"/>
            <a:ext cx="38735" cy="114300"/>
          </a:xfrm>
          <a:custGeom>
            <a:avLst/>
            <a:gdLst/>
            <a:ahLst/>
            <a:cxnLst/>
            <a:rect l="l" t="t" r="r" b="b"/>
            <a:pathLst>
              <a:path w="38734" h="114300">
                <a:moveTo>
                  <a:pt x="37980" y="114000"/>
                </a:moveTo>
                <a:lnTo>
                  <a:pt x="0" y="113941"/>
                </a:lnTo>
                <a:lnTo>
                  <a:pt x="173" y="0"/>
                </a:lnTo>
                <a:lnTo>
                  <a:pt x="38154" y="57"/>
                </a:lnTo>
                <a:lnTo>
                  <a:pt x="37980" y="114000"/>
                </a:lnTo>
                <a:close/>
              </a:path>
            </a:pathLst>
          </a:custGeom>
          <a:solidFill>
            <a:srgbClr val="F0F0F0"/>
          </a:solidFill>
        </p:spPr>
        <p:txBody>
          <a:bodyPr wrap="square" lIns="0" tIns="0" rIns="0" bIns="0" rtlCol="0"/>
          <a:lstStyle/>
          <a:p/>
        </p:txBody>
      </p:sp>
      <p:sp>
        <p:nvSpPr>
          <p:cNvPr id="42" name="object 42"/>
          <p:cNvSpPr/>
          <p:nvPr/>
        </p:nvSpPr>
        <p:spPr>
          <a:xfrm>
            <a:off x="8913363" y="3755710"/>
            <a:ext cx="38735" cy="114300"/>
          </a:xfrm>
          <a:custGeom>
            <a:avLst/>
            <a:gdLst/>
            <a:ahLst/>
            <a:cxnLst/>
            <a:rect l="l" t="t" r="r" b="b"/>
            <a:pathLst>
              <a:path w="38734" h="114300">
                <a:moveTo>
                  <a:pt x="37980" y="114000"/>
                </a:moveTo>
                <a:lnTo>
                  <a:pt x="0" y="113942"/>
                </a:lnTo>
                <a:lnTo>
                  <a:pt x="173" y="0"/>
                </a:lnTo>
                <a:lnTo>
                  <a:pt x="38154" y="58"/>
                </a:lnTo>
                <a:lnTo>
                  <a:pt x="37980" y="114000"/>
                </a:lnTo>
                <a:close/>
              </a:path>
            </a:pathLst>
          </a:custGeom>
          <a:solidFill>
            <a:srgbClr val="F0F0F0"/>
          </a:solidFill>
        </p:spPr>
        <p:txBody>
          <a:bodyPr wrap="square" lIns="0" tIns="0" rIns="0" bIns="0" rtlCol="0"/>
          <a:lstStyle/>
          <a:p/>
        </p:txBody>
      </p:sp>
      <p:sp>
        <p:nvSpPr>
          <p:cNvPr id="43" name="object 43"/>
          <p:cNvSpPr/>
          <p:nvPr/>
        </p:nvSpPr>
        <p:spPr>
          <a:xfrm>
            <a:off x="8913710" y="3527826"/>
            <a:ext cx="38735" cy="114300"/>
          </a:xfrm>
          <a:custGeom>
            <a:avLst/>
            <a:gdLst/>
            <a:ahLst/>
            <a:cxnLst/>
            <a:rect l="l" t="t" r="r" b="b"/>
            <a:pathLst>
              <a:path w="38734" h="114300">
                <a:moveTo>
                  <a:pt x="37980" y="114000"/>
                </a:moveTo>
                <a:lnTo>
                  <a:pt x="0" y="113941"/>
                </a:lnTo>
                <a:lnTo>
                  <a:pt x="173" y="0"/>
                </a:lnTo>
                <a:lnTo>
                  <a:pt x="38154" y="57"/>
                </a:lnTo>
                <a:lnTo>
                  <a:pt x="37980" y="114000"/>
                </a:lnTo>
                <a:close/>
              </a:path>
            </a:pathLst>
          </a:custGeom>
          <a:solidFill>
            <a:srgbClr val="F0F0F0"/>
          </a:solidFill>
        </p:spPr>
        <p:txBody>
          <a:bodyPr wrap="square" lIns="0" tIns="0" rIns="0" bIns="0" rtlCol="0"/>
          <a:lstStyle/>
          <a:p/>
        </p:txBody>
      </p:sp>
      <p:sp>
        <p:nvSpPr>
          <p:cNvPr id="44" name="object 44"/>
          <p:cNvSpPr/>
          <p:nvPr/>
        </p:nvSpPr>
        <p:spPr>
          <a:xfrm>
            <a:off x="8914057" y="3299941"/>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45" name="object 45"/>
          <p:cNvSpPr/>
          <p:nvPr/>
        </p:nvSpPr>
        <p:spPr>
          <a:xfrm>
            <a:off x="8914404" y="3072057"/>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46" name="object 46"/>
          <p:cNvSpPr/>
          <p:nvPr/>
        </p:nvSpPr>
        <p:spPr>
          <a:xfrm>
            <a:off x="8914751" y="2844172"/>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47" name="object 47"/>
          <p:cNvSpPr/>
          <p:nvPr/>
        </p:nvSpPr>
        <p:spPr>
          <a:xfrm>
            <a:off x="8915097" y="2616288"/>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48" name="object 48"/>
          <p:cNvSpPr/>
          <p:nvPr/>
        </p:nvSpPr>
        <p:spPr>
          <a:xfrm>
            <a:off x="8915444" y="2388404"/>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49" name="object 49"/>
          <p:cNvSpPr/>
          <p:nvPr/>
        </p:nvSpPr>
        <p:spPr>
          <a:xfrm>
            <a:off x="8915791" y="2160520"/>
            <a:ext cx="38735" cy="114300"/>
          </a:xfrm>
          <a:custGeom>
            <a:avLst/>
            <a:gdLst/>
            <a:ahLst/>
            <a:cxnLst/>
            <a:rect l="l" t="t" r="r" b="b"/>
            <a:pathLst>
              <a:path w="38734" h="114300">
                <a:moveTo>
                  <a:pt x="37980" y="113999"/>
                </a:moveTo>
                <a:lnTo>
                  <a:pt x="0" y="113942"/>
                </a:lnTo>
                <a:lnTo>
                  <a:pt x="173" y="0"/>
                </a:lnTo>
                <a:lnTo>
                  <a:pt x="38153" y="57"/>
                </a:lnTo>
                <a:lnTo>
                  <a:pt x="37980" y="113999"/>
                </a:lnTo>
                <a:close/>
              </a:path>
            </a:pathLst>
          </a:custGeom>
          <a:solidFill>
            <a:srgbClr val="F0F0F0"/>
          </a:solidFill>
        </p:spPr>
        <p:txBody>
          <a:bodyPr wrap="square" lIns="0" tIns="0" rIns="0" bIns="0" rtlCol="0"/>
          <a:lstStyle/>
          <a:p/>
        </p:txBody>
      </p:sp>
      <p:sp>
        <p:nvSpPr>
          <p:cNvPr id="50" name="object 50"/>
          <p:cNvSpPr/>
          <p:nvPr/>
        </p:nvSpPr>
        <p:spPr>
          <a:xfrm>
            <a:off x="9675687" y="6718206"/>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51" name="object 51"/>
          <p:cNvSpPr/>
          <p:nvPr/>
        </p:nvSpPr>
        <p:spPr>
          <a:xfrm>
            <a:off x="9676034" y="6490322"/>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52" name="object 52"/>
          <p:cNvSpPr/>
          <p:nvPr/>
        </p:nvSpPr>
        <p:spPr>
          <a:xfrm>
            <a:off x="9676381" y="6262437"/>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53" name="object 53"/>
          <p:cNvSpPr/>
          <p:nvPr/>
        </p:nvSpPr>
        <p:spPr>
          <a:xfrm>
            <a:off x="9676727" y="6034554"/>
            <a:ext cx="38735" cy="114300"/>
          </a:xfrm>
          <a:custGeom>
            <a:avLst/>
            <a:gdLst/>
            <a:ahLst/>
            <a:cxnLst/>
            <a:rect l="l" t="t" r="r" b="b"/>
            <a:pathLst>
              <a:path w="38734" h="114300">
                <a:moveTo>
                  <a:pt x="37980" y="113999"/>
                </a:moveTo>
                <a:lnTo>
                  <a:pt x="0" y="113941"/>
                </a:lnTo>
                <a:lnTo>
                  <a:pt x="173" y="0"/>
                </a:lnTo>
                <a:lnTo>
                  <a:pt x="38153" y="57"/>
                </a:lnTo>
                <a:lnTo>
                  <a:pt x="37980" y="113999"/>
                </a:lnTo>
                <a:close/>
              </a:path>
            </a:pathLst>
          </a:custGeom>
          <a:solidFill>
            <a:srgbClr val="F0F0F0"/>
          </a:solidFill>
        </p:spPr>
        <p:txBody>
          <a:bodyPr wrap="square" lIns="0" tIns="0" rIns="0" bIns="0" rtlCol="0"/>
          <a:lstStyle/>
          <a:p/>
        </p:txBody>
      </p:sp>
      <p:sp>
        <p:nvSpPr>
          <p:cNvPr id="54" name="object 54"/>
          <p:cNvSpPr/>
          <p:nvPr/>
        </p:nvSpPr>
        <p:spPr>
          <a:xfrm>
            <a:off x="9677075" y="5806669"/>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55" name="object 55"/>
          <p:cNvSpPr/>
          <p:nvPr/>
        </p:nvSpPr>
        <p:spPr>
          <a:xfrm>
            <a:off x="9677421" y="5578784"/>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56" name="object 56"/>
          <p:cNvSpPr/>
          <p:nvPr/>
        </p:nvSpPr>
        <p:spPr>
          <a:xfrm>
            <a:off x="9677768" y="5350900"/>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7" name="object 57"/>
          <p:cNvSpPr/>
          <p:nvPr/>
        </p:nvSpPr>
        <p:spPr>
          <a:xfrm>
            <a:off x="9678115" y="5123016"/>
            <a:ext cx="38735" cy="114300"/>
          </a:xfrm>
          <a:custGeom>
            <a:avLst/>
            <a:gdLst/>
            <a:ahLst/>
            <a:cxnLst/>
            <a:rect l="l" t="t" r="r" b="b"/>
            <a:pathLst>
              <a:path w="38734" h="114300">
                <a:moveTo>
                  <a:pt x="37980" y="113999"/>
                </a:moveTo>
                <a:lnTo>
                  <a:pt x="0" y="113941"/>
                </a:lnTo>
                <a:lnTo>
                  <a:pt x="173" y="0"/>
                </a:lnTo>
                <a:lnTo>
                  <a:pt x="38153" y="57"/>
                </a:lnTo>
                <a:lnTo>
                  <a:pt x="37980" y="113999"/>
                </a:lnTo>
                <a:close/>
              </a:path>
            </a:pathLst>
          </a:custGeom>
          <a:solidFill>
            <a:srgbClr val="F0F0F0"/>
          </a:solidFill>
        </p:spPr>
        <p:txBody>
          <a:bodyPr wrap="square" lIns="0" tIns="0" rIns="0" bIns="0" rtlCol="0"/>
          <a:lstStyle/>
          <a:p/>
        </p:txBody>
      </p:sp>
      <p:sp>
        <p:nvSpPr>
          <p:cNvPr id="58" name="object 58"/>
          <p:cNvSpPr/>
          <p:nvPr/>
        </p:nvSpPr>
        <p:spPr>
          <a:xfrm>
            <a:off x="9678461" y="4895132"/>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9" name="object 59"/>
          <p:cNvSpPr/>
          <p:nvPr/>
        </p:nvSpPr>
        <p:spPr>
          <a:xfrm>
            <a:off x="9678809" y="4667247"/>
            <a:ext cx="38735" cy="114300"/>
          </a:xfrm>
          <a:custGeom>
            <a:avLst/>
            <a:gdLst/>
            <a:ahLst/>
            <a:cxnLst/>
            <a:rect l="l" t="t" r="r" b="b"/>
            <a:pathLst>
              <a:path w="38734" h="114300">
                <a:moveTo>
                  <a:pt x="37980" y="114000"/>
                </a:moveTo>
                <a:lnTo>
                  <a:pt x="0" y="113942"/>
                </a:lnTo>
                <a:lnTo>
                  <a:pt x="173" y="0"/>
                </a:lnTo>
                <a:lnTo>
                  <a:pt x="38153" y="58"/>
                </a:lnTo>
                <a:lnTo>
                  <a:pt x="37980" y="114000"/>
                </a:lnTo>
                <a:close/>
              </a:path>
            </a:pathLst>
          </a:custGeom>
          <a:solidFill>
            <a:srgbClr val="F0F0F0"/>
          </a:solidFill>
        </p:spPr>
        <p:txBody>
          <a:bodyPr wrap="square" lIns="0" tIns="0" rIns="0" bIns="0" rtlCol="0"/>
          <a:lstStyle/>
          <a:p/>
        </p:txBody>
      </p:sp>
      <p:sp>
        <p:nvSpPr>
          <p:cNvPr id="60" name="object 60"/>
          <p:cNvSpPr/>
          <p:nvPr/>
        </p:nvSpPr>
        <p:spPr>
          <a:xfrm>
            <a:off x="9679155" y="4439363"/>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1" name="object 61"/>
          <p:cNvSpPr/>
          <p:nvPr/>
        </p:nvSpPr>
        <p:spPr>
          <a:xfrm>
            <a:off x="9679502" y="4211478"/>
            <a:ext cx="38735" cy="114300"/>
          </a:xfrm>
          <a:custGeom>
            <a:avLst/>
            <a:gdLst/>
            <a:ahLst/>
            <a:cxnLst/>
            <a:rect l="l" t="t" r="r" b="b"/>
            <a:pathLst>
              <a:path w="38734" h="114300">
                <a:moveTo>
                  <a:pt x="37980" y="114000"/>
                </a:moveTo>
                <a:lnTo>
                  <a:pt x="0" y="113942"/>
                </a:lnTo>
                <a:lnTo>
                  <a:pt x="173" y="0"/>
                </a:lnTo>
                <a:lnTo>
                  <a:pt x="38153" y="58"/>
                </a:lnTo>
                <a:lnTo>
                  <a:pt x="37980" y="114000"/>
                </a:lnTo>
                <a:close/>
              </a:path>
            </a:pathLst>
          </a:custGeom>
          <a:solidFill>
            <a:srgbClr val="F0F0F0"/>
          </a:solidFill>
        </p:spPr>
        <p:txBody>
          <a:bodyPr wrap="square" lIns="0" tIns="0" rIns="0" bIns="0" rtlCol="0"/>
          <a:lstStyle/>
          <a:p/>
        </p:txBody>
      </p:sp>
      <p:sp>
        <p:nvSpPr>
          <p:cNvPr id="62" name="object 62"/>
          <p:cNvSpPr/>
          <p:nvPr/>
        </p:nvSpPr>
        <p:spPr>
          <a:xfrm>
            <a:off x="9679849" y="3983594"/>
            <a:ext cx="38735" cy="114300"/>
          </a:xfrm>
          <a:custGeom>
            <a:avLst/>
            <a:gdLst/>
            <a:ahLst/>
            <a:cxnLst/>
            <a:rect l="l" t="t" r="r" b="b"/>
            <a:pathLst>
              <a:path w="38734" h="114300">
                <a:moveTo>
                  <a:pt x="37980" y="114000"/>
                </a:moveTo>
                <a:lnTo>
                  <a:pt x="0" y="113941"/>
                </a:lnTo>
                <a:lnTo>
                  <a:pt x="173" y="0"/>
                </a:lnTo>
                <a:lnTo>
                  <a:pt x="38153" y="57"/>
                </a:lnTo>
                <a:lnTo>
                  <a:pt x="37980" y="114000"/>
                </a:lnTo>
                <a:close/>
              </a:path>
            </a:pathLst>
          </a:custGeom>
          <a:solidFill>
            <a:srgbClr val="F0F0F0"/>
          </a:solidFill>
        </p:spPr>
        <p:txBody>
          <a:bodyPr wrap="square" lIns="0" tIns="0" rIns="0" bIns="0" rtlCol="0"/>
          <a:lstStyle/>
          <a:p/>
        </p:txBody>
      </p:sp>
      <p:sp>
        <p:nvSpPr>
          <p:cNvPr id="63" name="object 63"/>
          <p:cNvSpPr/>
          <p:nvPr/>
        </p:nvSpPr>
        <p:spPr>
          <a:xfrm>
            <a:off x="9680195" y="3755710"/>
            <a:ext cx="38735" cy="114300"/>
          </a:xfrm>
          <a:custGeom>
            <a:avLst/>
            <a:gdLst/>
            <a:ahLst/>
            <a:cxnLst/>
            <a:rect l="l" t="t" r="r" b="b"/>
            <a:pathLst>
              <a:path w="38734" h="114300">
                <a:moveTo>
                  <a:pt x="37980" y="114000"/>
                </a:moveTo>
                <a:lnTo>
                  <a:pt x="0" y="113942"/>
                </a:lnTo>
                <a:lnTo>
                  <a:pt x="173" y="0"/>
                </a:lnTo>
                <a:lnTo>
                  <a:pt x="38154" y="58"/>
                </a:lnTo>
                <a:lnTo>
                  <a:pt x="37980" y="114000"/>
                </a:lnTo>
                <a:close/>
              </a:path>
            </a:pathLst>
          </a:custGeom>
          <a:solidFill>
            <a:srgbClr val="F0F0F0"/>
          </a:solidFill>
        </p:spPr>
        <p:txBody>
          <a:bodyPr wrap="square" lIns="0" tIns="0" rIns="0" bIns="0" rtlCol="0"/>
          <a:lstStyle/>
          <a:p/>
        </p:txBody>
      </p:sp>
      <p:sp>
        <p:nvSpPr>
          <p:cNvPr id="64" name="object 64"/>
          <p:cNvSpPr/>
          <p:nvPr/>
        </p:nvSpPr>
        <p:spPr>
          <a:xfrm>
            <a:off x="9680543" y="3527826"/>
            <a:ext cx="38735" cy="114300"/>
          </a:xfrm>
          <a:custGeom>
            <a:avLst/>
            <a:gdLst/>
            <a:ahLst/>
            <a:cxnLst/>
            <a:rect l="l" t="t" r="r" b="b"/>
            <a:pathLst>
              <a:path w="38734" h="114300">
                <a:moveTo>
                  <a:pt x="37980" y="114000"/>
                </a:moveTo>
                <a:lnTo>
                  <a:pt x="0" y="113941"/>
                </a:lnTo>
                <a:lnTo>
                  <a:pt x="173" y="0"/>
                </a:lnTo>
                <a:lnTo>
                  <a:pt x="38153" y="57"/>
                </a:lnTo>
                <a:lnTo>
                  <a:pt x="37980" y="114000"/>
                </a:lnTo>
                <a:close/>
              </a:path>
            </a:pathLst>
          </a:custGeom>
          <a:solidFill>
            <a:srgbClr val="F0F0F0"/>
          </a:solidFill>
        </p:spPr>
        <p:txBody>
          <a:bodyPr wrap="square" lIns="0" tIns="0" rIns="0" bIns="0" rtlCol="0"/>
          <a:lstStyle/>
          <a:p/>
        </p:txBody>
      </p:sp>
      <p:sp>
        <p:nvSpPr>
          <p:cNvPr id="65" name="object 65"/>
          <p:cNvSpPr/>
          <p:nvPr/>
        </p:nvSpPr>
        <p:spPr>
          <a:xfrm>
            <a:off x="9680889" y="3299941"/>
            <a:ext cx="38735" cy="114300"/>
          </a:xfrm>
          <a:custGeom>
            <a:avLst/>
            <a:gdLst/>
            <a:ahLst/>
            <a:cxnLst/>
            <a:rect l="l" t="t" r="r" b="b"/>
            <a:pathLst>
              <a:path w="38734" h="114300">
                <a:moveTo>
                  <a:pt x="37980" y="113999"/>
                </a:moveTo>
                <a:lnTo>
                  <a:pt x="0" y="113941"/>
                </a:lnTo>
                <a:lnTo>
                  <a:pt x="173" y="0"/>
                </a:lnTo>
                <a:lnTo>
                  <a:pt x="38153" y="57"/>
                </a:lnTo>
                <a:lnTo>
                  <a:pt x="37980" y="113999"/>
                </a:lnTo>
                <a:close/>
              </a:path>
            </a:pathLst>
          </a:custGeom>
          <a:solidFill>
            <a:srgbClr val="F0F0F0"/>
          </a:solidFill>
        </p:spPr>
        <p:txBody>
          <a:bodyPr wrap="square" lIns="0" tIns="0" rIns="0" bIns="0" rtlCol="0"/>
          <a:lstStyle/>
          <a:p/>
        </p:txBody>
      </p:sp>
      <p:sp>
        <p:nvSpPr>
          <p:cNvPr id="66" name="object 66"/>
          <p:cNvSpPr/>
          <p:nvPr/>
        </p:nvSpPr>
        <p:spPr>
          <a:xfrm>
            <a:off x="9681236" y="3072057"/>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7" name="object 67"/>
          <p:cNvSpPr/>
          <p:nvPr/>
        </p:nvSpPr>
        <p:spPr>
          <a:xfrm>
            <a:off x="9681583" y="2844172"/>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8" name="object 68"/>
          <p:cNvSpPr/>
          <p:nvPr/>
        </p:nvSpPr>
        <p:spPr>
          <a:xfrm>
            <a:off x="9681929" y="2616288"/>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69" name="object 69"/>
          <p:cNvSpPr/>
          <p:nvPr/>
        </p:nvSpPr>
        <p:spPr>
          <a:xfrm>
            <a:off x="9682276" y="2388404"/>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70" name="object 70"/>
          <p:cNvSpPr/>
          <p:nvPr/>
        </p:nvSpPr>
        <p:spPr>
          <a:xfrm>
            <a:off x="9682622" y="2160520"/>
            <a:ext cx="38735" cy="114300"/>
          </a:xfrm>
          <a:custGeom>
            <a:avLst/>
            <a:gdLst/>
            <a:ahLst/>
            <a:cxnLst/>
            <a:rect l="l" t="t" r="r" b="b"/>
            <a:pathLst>
              <a:path w="38734" h="114300">
                <a:moveTo>
                  <a:pt x="37980" y="113999"/>
                </a:moveTo>
                <a:lnTo>
                  <a:pt x="0" y="113942"/>
                </a:lnTo>
                <a:lnTo>
                  <a:pt x="173" y="0"/>
                </a:lnTo>
                <a:lnTo>
                  <a:pt x="38154" y="57"/>
                </a:lnTo>
                <a:lnTo>
                  <a:pt x="37980" y="113999"/>
                </a:lnTo>
                <a:close/>
              </a:path>
            </a:pathLst>
          </a:custGeom>
          <a:solidFill>
            <a:srgbClr val="F0F0F0"/>
          </a:solidFill>
        </p:spPr>
        <p:txBody>
          <a:bodyPr wrap="square" lIns="0" tIns="0" rIns="0" bIns="0" rtlCol="0"/>
          <a:lstStyle/>
          <a:p/>
        </p:txBody>
      </p:sp>
      <p:grpSp>
        <p:nvGrpSpPr>
          <p:cNvPr id="71" name="object 71"/>
          <p:cNvGrpSpPr/>
          <p:nvPr/>
        </p:nvGrpSpPr>
        <p:grpSpPr>
          <a:xfrm>
            <a:off x="2715141" y="4264678"/>
            <a:ext cx="4084320" cy="208915"/>
            <a:chOff x="2715141" y="4264678"/>
            <a:chExt cx="4084320" cy="208915"/>
          </a:xfrm>
        </p:grpSpPr>
        <p:sp>
          <p:nvSpPr>
            <p:cNvPr id="72" name="object 72"/>
            <p:cNvSpPr/>
            <p:nvPr/>
          </p:nvSpPr>
          <p:spPr>
            <a:xfrm>
              <a:off x="2810093" y="4369125"/>
              <a:ext cx="3851910" cy="0"/>
            </a:xfrm>
            <a:custGeom>
              <a:avLst/>
              <a:gdLst/>
              <a:ahLst/>
              <a:cxnLst/>
              <a:rect l="l" t="t" r="r" b="b"/>
              <a:pathLst>
                <a:path w="3851909" h="0">
                  <a:moveTo>
                    <a:pt x="0" y="0"/>
                  </a:moveTo>
                  <a:lnTo>
                    <a:pt x="3851440" y="0"/>
                  </a:lnTo>
                </a:path>
              </a:pathLst>
            </a:custGeom>
            <a:ln w="75961">
              <a:solidFill>
                <a:srgbClr val="F0F0F0"/>
              </a:solidFill>
            </a:ln>
          </p:spPr>
          <p:txBody>
            <a:bodyPr wrap="square" lIns="0" tIns="0" rIns="0" bIns="0" rtlCol="0"/>
            <a:lstStyle/>
            <a:p/>
          </p:txBody>
        </p:sp>
        <p:pic>
          <p:nvPicPr>
            <p:cNvPr id="73" name="object 73"/>
            <p:cNvPicPr/>
            <p:nvPr/>
          </p:nvPicPr>
          <p:blipFill>
            <a:blip r:embed="rId5" cstate="print"/>
            <a:stretch>
              <a:fillRect/>
            </a:stretch>
          </p:blipFill>
          <p:spPr>
            <a:xfrm>
              <a:off x="2715141" y="4293163"/>
              <a:ext cx="151923" cy="151923"/>
            </a:xfrm>
            <a:prstGeom prst="rect">
              <a:avLst/>
            </a:prstGeom>
          </p:spPr>
        </p:pic>
        <p:pic>
          <p:nvPicPr>
            <p:cNvPr id="74" name="object 74"/>
            <p:cNvPicPr/>
            <p:nvPr/>
          </p:nvPicPr>
          <p:blipFill>
            <a:blip r:embed="rId6" cstate="print"/>
            <a:stretch>
              <a:fillRect/>
            </a:stretch>
          </p:blipFill>
          <p:spPr>
            <a:xfrm>
              <a:off x="6590319" y="4264678"/>
              <a:ext cx="208894" cy="208894"/>
            </a:xfrm>
            <a:prstGeom prst="rect">
              <a:avLst/>
            </a:prstGeom>
          </p:spPr>
        </p:pic>
      </p:grpSp>
      <p:grpSp>
        <p:nvGrpSpPr>
          <p:cNvPr id="75" name="object 75"/>
          <p:cNvGrpSpPr/>
          <p:nvPr/>
        </p:nvGrpSpPr>
        <p:grpSpPr>
          <a:xfrm>
            <a:off x="7279362" y="3984979"/>
            <a:ext cx="948690" cy="849630"/>
            <a:chOff x="7279362" y="3984979"/>
            <a:chExt cx="948690" cy="849630"/>
          </a:xfrm>
        </p:grpSpPr>
        <p:pic>
          <p:nvPicPr>
            <p:cNvPr id="76" name="object 76"/>
            <p:cNvPicPr/>
            <p:nvPr/>
          </p:nvPicPr>
          <p:blipFill>
            <a:blip r:embed="rId7" cstate="print"/>
            <a:stretch>
              <a:fillRect/>
            </a:stretch>
          </p:blipFill>
          <p:spPr>
            <a:xfrm>
              <a:off x="7317408" y="3984979"/>
              <a:ext cx="872204" cy="840624"/>
            </a:xfrm>
            <a:prstGeom prst="rect">
              <a:avLst/>
            </a:prstGeom>
          </p:spPr>
        </p:pic>
        <p:sp>
          <p:nvSpPr>
            <p:cNvPr id="77" name="object 77"/>
            <p:cNvSpPr/>
            <p:nvPr/>
          </p:nvSpPr>
          <p:spPr>
            <a:xfrm>
              <a:off x="7376207" y="4155435"/>
              <a:ext cx="813435" cy="670560"/>
            </a:xfrm>
            <a:custGeom>
              <a:avLst/>
              <a:gdLst/>
              <a:ahLst/>
              <a:cxnLst/>
              <a:rect l="l" t="t" r="r" b="b"/>
              <a:pathLst>
                <a:path w="813434" h="670560">
                  <a:moveTo>
                    <a:pt x="377303" y="670168"/>
                  </a:moveTo>
                  <a:lnTo>
                    <a:pt x="329025" y="667851"/>
                  </a:lnTo>
                  <a:lnTo>
                    <a:pt x="280819" y="660854"/>
                  </a:lnTo>
                  <a:lnTo>
                    <a:pt x="233334" y="649110"/>
                  </a:lnTo>
                  <a:lnTo>
                    <a:pt x="187221" y="632549"/>
                  </a:lnTo>
                  <a:lnTo>
                    <a:pt x="143130" y="611105"/>
                  </a:lnTo>
                  <a:lnTo>
                    <a:pt x="101712" y="584708"/>
                  </a:lnTo>
                  <a:lnTo>
                    <a:pt x="63618" y="553291"/>
                  </a:lnTo>
                  <a:lnTo>
                    <a:pt x="29496" y="516787"/>
                  </a:lnTo>
                  <a:lnTo>
                    <a:pt x="0" y="475125"/>
                  </a:lnTo>
                  <a:lnTo>
                    <a:pt x="30013" y="511914"/>
                  </a:lnTo>
                  <a:lnTo>
                    <a:pt x="63851" y="544168"/>
                  </a:lnTo>
                  <a:lnTo>
                    <a:pt x="100971" y="571942"/>
                  </a:lnTo>
                  <a:lnTo>
                    <a:pt x="140832" y="595293"/>
                  </a:lnTo>
                  <a:lnTo>
                    <a:pt x="182891" y="614275"/>
                  </a:lnTo>
                  <a:lnTo>
                    <a:pt x="226606" y="628942"/>
                  </a:lnTo>
                  <a:lnTo>
                    <a:pt x="271434" y="639351"/>
                  </a:lnTo>
                  <a:lnTo>
                    <a:pt x="316835" y="645555"/>
                  </a:lnTo>
                  <a:lnTo>
                    <a:pt x="362265" y="647611"/>
                  </a:lnTo>
                  <a:lnTo>
                    <a:pt x="411369" y="645242"/>
                  </a:lnTo>
                  <a:lnTo>
                    <a:pt x="459184" y="638229"/>
                  </a:lnTo>
                  <a:lnTo>
                    <a:pt x="505341" y="626718"/>
                  </a:lnTo>
                  <a:lnTo>
                    <a:pt x="549473" y="610854"/>
                  </a:lnTo>
                  <a:lnTo>
                    <a:pt x="591211" y="590781"/>
                  </a:lnTo>
                  <a:lnTo>
                    <a:pt x="630187" y="566643"/>
                  </a:lnTo>
                  <a:lnTo>
                    <a:pt x="666033" y="538586"/>
                  </a:lnTo>
                  <a:lnTo>
                    <a:pt x="700590" y="503863"/>
                  </a:lnTo>
                  <a:lnTo>
                    <a:pt x="730083" y="465562"/>
                  </a:lnTo>
                  <a:lnTo>
                    <a:pt x="754420" y="423881"/>
                  </a:lnTo>
                  <a:lnTo>
                    <a:pt x="773509" y="379016"/>
                  </a:lnTo>
                  <a:lnTo>
                    <a:pt x="787258" y="331167"/>
                  </a:lnTo>
                  <a:lnTo>
                    <a:pt x="795575" y="280528"/>
                  </a:lnTo>
                  <a:lnTo>
                    <a:pt x="798368" y="227299"/>
                  </a:lnTo>
                  <a:lnTo>
                    <a:pt x="795873" y="176981"/>
                  </a:lnTo>
                  <a:lnTo>
                    <a:pt x="788445" y="128916"/>
                  </a:lnTo>
                  <a:lnTo>
                    <a:pt x="776166" y="83279"/>
                  </a:lnTo>
                  <a:lnTo>
                    <a:pt x="759120" y="40248"/>
                  </a:lnTo>
                  <a:lnTo>
                    <a:pt x="737388" y="0"/>
                  </a:lnTo>
                  <a:lnTo>
                    <a:pt x="764466" y="43265"/>
                  </a:lnTo>
                  <a:lnTo>
                    <a:pt x="785715" y="90147"/>
                  </a:lnTo>
                  <a:lnTo>
                    <a:pt x="801026" y="140382"/>
                  </a:lnTo>
                  <a:lnTo>
                    <a:pt x="810293" y="193706"/>
                  </a:lnTo>
                  <a:lnTo>
                    <a:pt x="813406" y="249856"/>
                  </a:lnTo>
                  <a:lnTo>
                    <a:pt x="810613" y="303085"/>
                  </a:lnTo>
                  <a:lnTo>
                    <a:pt x="802296" y="353724"/>
                  </a:lnTo>
                  <a:lnTo>
                    <a:pt x="788547" y="401573"/>
                  </a:lnTo>
                  <a:lnTo>
                    <a:pt x="769458" y="446438"/>
                  </a:lnTo>
                  <a:lnTo>
                    <a:pt x="745121" y="488119"/>
                  </a:lnTo>
                  <a:lnTo>
                    <a:pt x="715628" y="526420"/>
                  </a:lnTo>
                  <a:lnTo>
                    <a:pt x="681071" y="561143"/>
                  </a:lnTo>
                  <a:lnTo>
                    <a:pt x="645225" y="589200"/>
                  </a:lnTo>
                  <a:lnTo>
                    <a:pt x="606249" y="613338"/>
                  </a:lnTo>
                  <a:lnTo>
                    <a:pt x="564511" y="633411"/>
                  </a:lnTo>
                  <a:lnTo>
                    <a:pt x="520379" y="649275"/>
                  </a:lnTo>
                  <a:lnTo>
                    <a:pt x="474222" y="660786"/>
                  </a:lnTo>
                  <a:lnTo>
                    <a:pt x="426407" y="667799"/>
                  </a:lnTo>
                  <a:lnTo>
                    <a:pt x="377303" y="670168"/>
                  </a:lnTo>
                  <a:close/>
                </a:path>
              </a:pathLst>
            </a:custGeom>
            <a:solidFill>
              <a:srgbClr val="EB8F00"/>
            </a:solidFill>
          </p:spPr>
          <p:txBody>
            <a:bodyPr wrap="square" lIns="0" tIns="0" rIns="0" bIns="0" rtlCol="0"/>
            <a:lstStyle/>
            <a:p/>
          </p:txBody>
        </p:sp>
        <p:pic>
          <p:nvPicPr>
            <p:cNvPr id="78" name="object 78"/>
            <p:cNvPicPr/>
            <p:nvPr/>
          </p:nvPicPr>
          <p:blipFill>
            <a:blip r:embed="rId8" cstate="print"/>
            <a:stretch>
              <a:fillRect/>
            </a:stretch>
          </p:blipFill>
          <p:spPr>
            <a:xfrm>
              <a:off x="7376057" y="4291754"/>
              <a:ext cx="245119" cy="245119"/>
            </a:xfrm>
            <a:prstGeom prst="rect">
              <a:avLst/>
            </a:prstGeom>
          </p:spPr>
        </p:pic>
        <p:pic>
          <p:nvPicPr>
            <p:cNvPr id="79" name="object 79"/>
            <p:cNvPicPr/>
            <p:nvPr/>
          </p:nvPicPr>
          <p:blipFill>
            <a:blip r:embed="rId8" cstate="print"/>
            <a:stretch>
              <a:fillRect/>
            </a:stretch>
          </p:blipFill>
          <p:spPr>
            <a:xfrm>
              <a:off x="7881334" y="4197015"/>
              <a:ext cx="245119" cy="245119"/>
            </a:xfrm>
            <a:prstGeom prst="rect">
              <a:avLst/>
            </a:prstGeom>
          </p:spPr>
        </p:pic>
        <p:sp>
          <p:nvSpPr>
            <p:cNvPr id="80" name="object 80"/>
            <p:cNvSpPr/>
            <p:nvPr/>
          </p:nvSpPr>
          <p:spPr>
            <a:xfrm>
              <a:off x="7512949" y="4300213"/>
              <a:ext cx="512445" cy="200660"/>
            </a:xfrm>
            <a:custGeom>
              <a:avLst/>
              <a:gdLst/>
              <a:ahLst/>
              <a:cxnLst/>
              <a:rect l="l" t="t" r="r" b="b"/>
              <a:pathLst>
                <a:path w="512445" h="200660">
                  <a:moveTo>
                    <a:pt x="183611" y="200151"/>
                  </a:moveTo>
                  <a:lnTo>
                    <a:pt x="135107" y="193520"/>
                  </a:lnTo>
                  <a:lnTo>
                    <a:pt x="88732" y="180184"/>
                  </a:lnTo>
                  <a:lnTo>
                    <a:pt x="45199" y="160582"/>
                  </a:lnTo>
                  <a:lnTo>
                    <a:pt x="5216" y="135154"/>
                  </a:lnTo>
                  <a:lnTo>
                    <a:pt x="0" y="127188"/>
                  </a:lnTo>
                  <a:lnTo>
                    <a:pt x="1268" y="118800"/>
                  </a:lnTo>
                  <a:lnTo>
                    <a:pt x="7331" y="112949"/>
                  </a:lnTo>
                  <a:lnTo>
                    <a:pt x="16494" y="112597"/>
                  </a:lnTo>
                  <a:lnTo>
                    <a:pt x="62968" y="124200"/>
                  </a:lnTo>
                  <a:lnTo>
                    <a:pt x="111823" y="130895"/>
                  </a:lnTo>
                  <a:lnTo>
                    <a:pt x="162556" y="132465"/>
                  </a:lnTo>
                  <a:lnTo>
                    <a:pt x="214659" y="128693"/>
                  </a:lnTo>
                  <a:lnTo>
                    <a:pt x="267629" y="119364"/>
                  </a:lnTo>
                  <a:lnTo>
                    <a:pt x="319366" y="104651"/>
                  </a:lnTo>
                  <a:lnTo>
                    <a:pt x="367891" y="85209"/>
                  </a:lnTo>
                  <a:lnTo>
                    <a:pt x="412878" y="61546"/>
                  </a:lnTo>
                  <a:lnTo>
                    <a:pt x="454004" y="34164"/>
                  </a:lnTo>
                  <a:lnTo>
                    <a:pt x="490944" y="3571"/>
                  </a:lnTo>
                  <a:lnTo>
                    <a:pt x="499496" y="0"/>
                  </a:lnTo>
                  <a:lnTo>
                    <a:pt x="507485" y="2631"/>
                  </a:lnTo>
                  <a:lnTo>
                    <a:pt x="512091" y="9492"/>
                  </a:lnTo>
                  <a:lnTo>
                    <a:pt x="510493" y="18609"/>
                  </a:lnTo>
                  <a:lnTo>
                    <a:pt x="485635" y="59041"/>
                  </a:lnTo>
                  <a:lnTo>
                    <a:pt x="454992" y="95693"/>
                  </a:lnTo>
                  <a:lnTo>
                    <a:pt x="419043" y="127917"/>
                  </a:lnTo>
                  <a:lnTo>
                    <a:pt x="378270" y="155065"/>
                  </a:lnTo>
                  <a:lnTo>
                    <a:pt x="333152" y="176491"/>
                  </a:lnTo>
                  <a:lnTo>
                    <a:pt x="284171" y="191546"/>
                  </a:lnTo>
                  <a:lnTo>
                    <a:pt x="233536" y="199640"/>
                  </a:lnTo>
                  <a:lnTo>
                    <a:pt x="183611" y="200151"/>
                  </a:lnTo>
                  <a:close/>
                </a:path>
              </a:pathLst>
            </a:custGeom>
            <a:solidFill>
              <a:srgbClr val="412A0D"/>
            </a:solidFill>
          </p:spPr>
          <p:txBody>
            <a:bodyPr wrap="square" lIns="0" tIns="0" rIns="0" bIns="0" rtlCol="0"/>
            <a:lstStyle/>
            <a:p/>
          </p:txBody>
        </p:sp>
        <p:pic>
          <p:nvPicPr>
            <p:cNvPr id="81" name="object 81"/>
            <p:cNvPicPr/>
            <p:nvPr/>
          </p:nvPicPr>
          <p:blipFill>
            <a:blip r:embed="rId9" cstate="print"/>
            <a:stretch>
              <a:fillRect/>
            </a:stretch>
          </p:blipFill>
          <p:spPr>
            <a:xfrm>
              <a:off x="7524181" y="4203782"/>
              <a:ext cx="164043" cy="111163"/>
            </a:xfrm>
            <a:prstGeom prst="rect">
              <a:avLst/>
            </a:prstGeom>
          </p:spPr>
        </p:pic>
        <p:pic>
          <p:nvPicPr>
            <p:cNvPr id="82" name="object 82"/>
            <p:cNvPicPr/>
            <p:nvPr/>
          </p:nvPicPr>
          <p:blipFill>
            <a:blip r:embed="rId10" cstate="print"/>
            <a:stretch>
              <a:fillRect/>
            </a:stretch>
          </p:blipFill>
          <p:spPr>
            <a:xfrm>
              <a:off x="7782083" y="4152653"/>
              <a:ext cx="165547" cy="111163"/>
            </a:xfrm>
            <a:prstGeom prst="rect">
              <a:avLst/>
            </a:prstGeom>
          </p:spPr>
        </p:pic>
        <p:pic>
          <p:nvPicPr>
            <p:cNvPr id="83" name="object 83"/>
            <p:cNvPicPr/>
            <p:nvPr/>
          </p:nvPicPr>
          <p:blipFill>
            <a:blip r:embed="rId11" cstate="print"/>
            <a:stretch>
              <a:fillRect/>
            </a:stretch>
          </p:blipFill>
          <p:spPr>
            <a:xfrm>
              <a:off x="7279362" y="4493321"/>
              <a:ext cx="357634" cy="340779"/>
            </a:xfrm>
            <a:prstGeom prst="rect">
              <a:avLst/>
            </a:prstGeom>
          </p:spPr>
        </p:pic>
        <p:pic>
          <p:nvPicPr>
            <p:cNvPr id="84" name="object 84"/>
            <p:cNvPicPr/>
            <p:nvPr/>
          </p:nvPicPr>
          <p:blipFill>
            <a:blip r:embed="rId12" cstate="print"/>
            <a:stretch>
              <a:fillRect/>
            </a:stretch>
          </p:blipFill>
          <p:spPr>
            <a:xfrm>
              <a:off x="7869874" y="4493321"/>
              <a:ext cx="357559" cy="340779"/>
            </a:xfrm>
            <a:prstGeom prst="rect">
              <a:avLst/>
            </a:prstGeom>
          </p:spPr>
        </p:pic>
      </p:grpSp>
      <p:grpSp>
        <p:nvGrpSpPr>
          <p:cNvPr id="85" name="object 85"/>
          <p:cNvGrpSpPr/>
          <p:nvPr/>
        </p:nvGrpSpPr>
        <p:grpSpPr>
          <a:xfrm>
            <a:off x="0" y="23"/>
            <a:ext cx="12192000" cy="857250"/>
            <a:chOff x="0" y="23"/>
            <a:chExt cx="12192000" cy="857250"/>
          </a:xfrm>
        </p:grpSpPr>
        <p:sp>
          <p:nvSpPr>
            <p:cNvPr id="86" name="object 86"/>
            <p:cNvSpPr/>
            <p:nvPr/>
          </p:nvSpPr>
          <p:spPr>
            <a:xfrm>
              <a:off x="190499" y="23"/>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87" name="object 87"/>
            <p:cNvSpPr/>
            <p:nvPr/>
          </p:nvSpPr>
          <p:spPr>
            <a:xfrm>
              <a:off x="0" y="23"/>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88" name="object 88"/>
          <p:cNvSpPr txBox="1">
            <a:spLocks noGrp="1"/>
          </p:cNvSpPr>
          <p:nvPr>
            <p:ph type="title"/>
          </p:nvPr>
        </p:nvSpPr>
        <p:spPr>
          <a:xfrm>
            <a:off x="368299" y="6373"/>
            <a:ext cx="2038350" cy="756920"/>
          </a:xfrm>
          <a:prstGeom prst="rect"/>
        </p:spPr>
        <p:txBody>
          <a:bodyPr wrap="square" lIns="0" tIns="12700" rIns="0" bIns="0" rtlCol="0" vert="horz">
            <a:spAutoFit/>
          </a:bodyPr>
          <a:lstStyle/>
          <a:p>
            <a:pPr marL="12700">
              <a:lnSpc>
                <a:spcPct val="100000"/>
              </a:lnSpc>
              <a:spcBef>
                <a:spcPts val="100"/>
              </a:spcBef>
            </a:pPr>
            <a:r>
              <a:rPr dirty="0" spc="75"/>
              <a:t>Impac</a:t>
            </a:r>
            <a:r>
              <a:rPr dirty="0"/>
              <a:t>t</a:t>
            </a:r>
          </a:p>
        </p:txBody>
      </p:sp>
      <p:sp>
        <p:nvSpPr>
          <p:cNvPr id="89" name="object 89"/>
          <p:cNvSpPr/>
          <p:nvPr/>
        </p:nvSpPr>
        <p:spPr>
          <a:xfrm>
            <a:off x="11372837" y="6162700"/>
            <a:ext cx="533400" cy="409575"/>
          </a:xfrm>
          <a:custGeom>
            <a:avLst/>
            <a:gdLst/>
            <a:ahLst/>
            <a:cxnLst/>
            <a:rect l="l" t="t" r="r" b="b"/>
            <a:pathLst>
              <a:path w="533400" h="409575">
                <a:moveTo>
                  <a:pt x="533400" y="204787"/>
                </a:moveTo>
                <a:lnTo>
                  <a:pt x="529475" y="164833"/>
                </a:lnTo>
                <a:lnTo>
                  <a:pt x="517817" y="126428"/>
                </a:lnTo>
                <a:lnTo>
                  <a:pt x="504825" y="100482"/>
                </a:lnTo>
                <a:lnTo>
                  <a:pt x="504825" y="204787"/>
                </a:lnTo>
                <a:lnTo>
                  <a:pt x="503986" y="222148"/>
                </a:lnTo>
                <a:lnTo>
                  <a:pt x="491413" y="272224"/>
                </a:lnTo>
                <a:lnTo>
                  <a:pt x="477774" y="298335"/>
                </a:lnTo>
                <a:lnTo>
                  <a:pt x="477774" y="96088"/>
                </a:lnTo>
                <a:lnTo>
                  <a:pt x="497255" y="145338"/>
                </a:lnTo>
                <a:lnTo>
                  <a:pt x="503999" y="184721"/>
                </a:lnTo>
                <a:lnTo>
                  <a:pt x="504825" y="204787"/>
                </a:lnTo>
                <a:lnTo>
                  <a:pt x="504825" y="100482"/>
                </a:lnTo>
                <a:lnTo>
                  <a:pt x="480364" y="67271"/>
                </a:lnTo>
                <a:lnTo>
                  <a:pt x="450621" y="40309"/>
                </a:lnTo>
                <a:lnTo>
                  <a:pt x="416191" y="19672"/>
                </a:lnTo>
                <a:lnTo>
                  <a:pt x="378383" y="6146"/>
                </a:lnTo>
                <a:lnTo>
                  <a:pt x="338683" y="254"/>
                </a:lnTo>
                <a:lnTo>
                  <a:pt x="328625" y="0"/>
                </a:lnTo>
                <a:lnTo>
                  <a:pt x="346036" y="990"/>
                </a:lnTo>
                <a:lnTo>
                  <a:pt x="363004" y="3898"/>
                </a:lnTo>
                <a:lnTo>
                  <a:pt x="411708" y="24180"/>
                </a:lnTo>
                <a:lnTo>
                  <a:pt x="453224" y="59982"/>
                </a:lnTo>
                <a:lnTo>
                  <a:pt x="477126" y="94843"/>
                </a:lnTo>
                <a:lnTo>
                  <a:pt x="133350" y="94843"/>
                </a:lnTo>
                <a:lnTo>
                  <a:pt x="133350" y="335635"/>
                </a:lnTo>
                <a:lnTo>
                  <a:pt x="446341" y="335635"/>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66"/>
                </a:lnTo>
                <a:lnTo>
                  <a:pt x="40309" y="326796"/>
                </a:lnTo>
                <a:lnTo>
                  <a:pt x="67271" y="356539"/>
                </a:lnTo>
                <a:lnTo>
                  <a:pt x="99517" y="380453"/>
                </a:lnTo>
                <a:lnTo>
                  <a:pt x="135813" y="397611"/>
                </a:lnTo>
                <a:lnTo>
                  <a:pt x="174752" y="407365"/>
                </a:lnTo>
                <a:lnTo>
                  <a:pt x="204787" y="409575"/>
                </a:lnTo>
                <a:lnTo>
                  <a:pt x="328612" y="409575"/>
                </a:lnTo>
                <a:lnTo>
                  <a:pt x="368566" y="405638"/>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45"/>
                </a:lnTo>
                <a:lnTo>
                  <a:pt x="533400" y="204787"/>
                </a:lnTo>
                <a:close/>
              </a:path>
            </a:pathLst>
          </a:custGeom>
          <a:solidFill>
            <a:srgbClr val="33DB04"/>
          </a:solidFill>
        </p:spPr>
        <p:txBody>
          <a:bodyPr wrap="square" lIns="0" tIns="0" rIns="0" bIns="0" rtlCol="0"/>
          <a:lstStyle/>
          <a:p/>
        </p:txBody>
      </p:sp>
      <p:sp>
        <p:nvSpPr>
          <p:cNvPr id="90" name="object 90"/>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45</a:t>
            </a:fld>
            <a:r>
              <a:rPr dirty="0" spc="-280"/>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9509" y="3431280"/>
            <a:ext cx="1519555" cy="1860550"/>
            <a:chOff x="1139509" y="3431280"/>
            <a:chExt cx="1519555" cy="1860550"/>
          </a:xfrm>
        </p:grpSpPr>
        <p:pic>
          <p:nvPicPr>
            <p:cNvPr id="3" name="object 3"/>
            <p:cNvPicPr/>
            <p:nvPr/>
          </p:nvPicPr>
          <p:blipFill>
            <a:blip r:embed="rId2" cstate="print"/>
            <a:stretch>
              <a:fillRect/>
            </a:stretch>
          </p:blipFill>
          <p:spPr>
            <a:xfrm>
              <a:off x="1165271" y="3457042"/>
              <a:ext cx="952119" cy="1712309"/>
            </a:xfrm>
            <a:prstGeom prst="rect">
              <a:avLst/>
            </a:prstGeom>
          </p:spPr>
        </p:pic>
        <p:pic>
          <p:nvPicPr>
            <p:cNvPr id="4" name="object 4"/>
            <p:cNvPicPr/>
            <p:nvPr/>
          </p:nvPicPr>
          <p:blipFill>
            <a:blip r:embed="rId3" cstate="print"/>
            <a:stretch>
              <a:fillRect/>
            </a:stretch>
          </p:blipFill>
          <p:spPr>
            <a:xfrm>
              <a:off x="1255816" y="4202308"/>
              <a:ext cx="113868" cy="199794"/>
            </a:xfrm>
            <a:prstGeom prst="rect">
              <a:avLst/>
            </a:prstGeom>
          </p:spPr>
        </p:pic>
        <p:sp>
          <p:nvSpPr>
            <p:cNvPr id="5" name="object 5"/>
            <p:cNvSpPr/>
            <p:nvPr/>
          </p:nvSpPr>
          <p:spPr>
            <a:xfrm>
              <a:off x="1165271" y="3457042"/>
              <a:ext cx="952500" cy="1712595"/>
            </a:xfrm>
            <a:custGeom>
              <a:avLst/>
              <a:gdLst/>
              <a:ahLst/>
              <a:cxnLst/>
              <a:rect l="l" t="t" r="r" b="b"/>
              <a:pathLst>
                <a:path w="952500" h="1712595">
                  <a:moveTo>
                    <a:pt x="317287" y="511345"/>
                  </a:moveTo>
                  <a:lnTo>
                    <a:pt x="952119" y="168914"/>
                  </a:lnTo>
                  <a:lnTo>
                    <a:pt x="317287" y="511345"/>
                  </a:lnTo>
                  <a:close/>
                </a:path>
                <a:path w="952500" h="1712595">
                  <a:moveTo>
                    <a:pt x="317287" y="1712310"/>
                  </a:moveTo>
                  <a:lnTo>
                    <a:pt x="317287" y="511345"/>
                  </a:lnTo>
                  <a:lnTo>
                    <a:pt x="0" y="337707"/>
                  </a:lnTo>
                </a:path>
                <a:path w="952500" h="1712595">
                  <a:moveTo>
                    <a:pt x="317287" y="1712309"/>
                  </a:moveTo>
                  <a:lnTo>
                    <a:pt x="0" y="1537023"/>
                  </a:lnTo>
                  <a:lnTo>
                    <a:pt x="0" y="337707"/>
                  </a:lnTo>
                  <a:lnTo>
                    <a:pt x="632856" y="0"/>
                  </a:lnTo>
                  <a:lnTo>
                    <a:pt x="952136" y="168931"/>
                  </a:lnTo>
                  <a:lnTo>
                    <a:pt x="952136" y="1374532"/>
                  </a:lnTo>
                  <a:lnTo>
                    <a:pt x="317287" y="1712309"/>
                  </a:lnTo>
                  <a:close/>
                </a:path>
              </a:pathLst>
            </a:custGeom>
            <a:ln w="51524">
              <a:solidFill>
                <a:srgbClr val="FFFFFF"/>
              </a:solidFill>
            </a:ln>
          </p:spPr>
          <p:txBody>
            <a:bodyPr wrap="square" lIns="0" tIns="0" rIns="0" bIns="0" rtlCol="0"/>
            <a:lstStyle/>
            <a:p/>
          </p:txBody>
        </p:sp>
        <p:sp>
          <p:nvSpPr>
            <p:cNvPr id="6" name="object 6"/>
            <p:cNvSpPr/>
            <p:nvPr/>
          </p:nvSpPr>
          <p:spPr>
            <a:xfrm>
              <a:off x="1866947" y="4490896"/>
              <a:ext cx="418465" cy="362585"/>
            </a:xfrm>
            <a:custGeom>
              <a:avLst/>
              <a:gdLst/>
              <a:ahLst/>
              <a:cxnLst/>
              <a:rect l="l" t="t" r="r" b="b"/>
              <a:pathLst>
                <a:path w="418464" h="362585">
                  <a:moveTo>
                    <a:pt x="332126" y="362388"/>
                  </a:moveTo>
                  <a:lnTo>
                    <a:pt x="292536" y="337551"/>
                  </a:lnTo>
                  <a:lnTo>
                    <a:pt x="252770" y="317456"/>
                  </a:lnTo>
                  <a:lnTo>
                    <a:pt x="213467" y="304005"/>
                  </a:lnTo>
                  <a:lnTo>
                    <a:pt x="175268" y="299098"/>
                  </a:lnTo>
                  <a:lnTo>
                    <a:pt x="125692" y="301926"/>
                  </a:lnTo>
                  <a:lnTo>
                    <a:pt x="84236" y="309846"/>
                  </a:lnTo>
                  <a:lnTo>
                    <a:pt x="44483" y="322009"/>
                  </a:lnTo>
                  <a:lnTo>
                    <a:pt x="0" y="337553"/>
                  </a:lnTo>
                  <a:lnTo>
                    <a:pt x="85186" y="38128"/>
                  </a:lnTo>
                  <a:lnTo>
                    <a:pt x="130999" y="21070"/>
                  </a:lnTo>
                  <a:lnTo>
                    <a:pt x="176612" y="9197"/>
                  </a:lnTo>
                  <a:lnTo>
                    <a:pt x="223984" y="2257"/>
                  </a:lnTo>
                  <a:lnTo>
                    <a:pt x="275071" y="0"/>
                  </a:lnTo>
                  <a:lnTo>
                    <a:pt x="313387" y="5233"/>
                  </a:lnTo>
                  <a:lnTo>
                    <a:pt x="353322" y="18744"/>
                  </a:lnTo>
                  <a:lnTo>
                    <a:pt x="389897" y="37249"/>
                  </a:lnTo>
                  <a:lnTo>
                    <a:pt x="418137" y="57466"/>
                  </a:lnTo>
                  <a:lnTo>
                    <a:pt x="332126" y="362388"/>
                  </a:lnTo>
                  <a:close/>
                </a:path>
              </a:pathLst>
            </a:custGeom>
            <a:solidFill>
              <a:srgbClr val="000000">
                <a:alpha val="19999"/>
              </a:srgbClr>
            </a:solidFill>
          </p:spPr>
          <p:txBody>
            <a:bodyPr wrap="square" lIns="0" tIns="0" rIns="0" bIns="0" rtlCol="0"/>
            <a:lstStyle/>
            <a:p/>
          </p:txBody>
        </p:sp>
        <p:sp>
          <p:nvSpPr>
            <p:cNvPr id="7" name="object 7"/>
            <p:cNvSpPr/>
            <p:nvPr/>
          </p:nvSpPr>
          <p:spPr>
            <a:xfrm>
              <a:off x="1769770" y="4580051"/>
              <a:ext cx="889000" cy="711835"/>
            </a:xfrm>
            <a:custGeom>
              <a:avLst/>
              <a:gdLst/>
              <a:ahLst/>
              <a:cxnLst/>
              <a:rect l="l" t="t" r="r" b="b"/>
              <a:pathLst>
                <a:path w="889000" h="711835">
                  <a:moveTo>
                    <a:pt x="418134" y="309397"/>
                  </a:moveTo>
                  <a:lnTo>
                    <a:pt x="389890" y="289179"/>
                  </a:lnTo>
                  <a:lnTo>
                    <a:pt x="353314" y="270675"/>
                  </a:lnTo>
                  <a:lnTo>
                    <a:pt x="313385" y="257162"/>
                  </a:lnTo>
                  <a:lnTo>
                    <a:pt x="275069" y="251929"/>
                  </a:lnTo>
                  <a:lnTo>
                    <a:pt x="223977" y="254177"/>
                  </a:lnTo>
                  <a:lnTo>
                    <a:pt x="176606" y="261124"/>
                  </a:lnTo>
                  <a:lnTo>
                    <a:pt x="131000" y="272999"/>
                  </a:lnTo>
                  <a:lnTo>
                    <a:pt x="85178" y="290055"/>
                  </a:lnTo>
                  <a:lnTo>
                    <a:pt x="0" y="589483"/>
                  </a:lnTo>
                  <a:lnTo>
                    <a:pt x="44475" y="573938"/>
                  </a:lnTo>
                  <a:lnTo>
                    <a:pt x="84226" y="561771"/>
                  </a:lnTo>
                  <a:lnTo>
                    <a:pt x="125691" y="553847"/>
                  </a:lnTo>
                  <a:lnTo>
                    <a:pt x="175260" y="551027"/>
                  </a:lnTo>
                  <a:lnTo>
                    <a:pt x="213461" y="555929"/>
                  </a:lnTo>
                  <a:lnTo>
                    <a:pt x="252768" y="569379"/>
                  </a:lnTo>
                  <a:lnTo>
                    <a:pt x="292531" y="589470"/>
                  </a:lnTo>
                  <a:lnTo>
                    <a:pt x="332117" y="614311"/>
                  </a:lnTo>
                  <a:lnTo>
                    <a:pt x="418134" y="309397"/>
                  </a:lnTo>
                  <a:close/>
                </a:path>
                <a:path w="889000" h="711835">
                  <a:moveTo>
                    <a:pt x="789965" y="373786"/>
                  </a:moveTo>
                  <a:lnTo>
                    <a:pt x="745490" y="389318"/>
                  </a:lnTo>
                  <a:lnTo>
                    <a:pt x="705726" y="401485"/>
                  </a:lnTo>
                  <a:lnTo>
                    <a:pt x="664273" y="409409"/>
                  </a:lnTo>
                  <a:lnTo>
                    <a:pt x="614692" y="412229"/>
                  </a:lnTo>
                  <a:lnTo>
                    <a:pt x="576503" y="407327"/>
                  </a:lnTo>
                  <a:lnTo>
                    <a:pt x="537197" y="393877"/>
                  </a:lnTo>
                  <a:lnTo>
                    <a:pt x="497433" y="373786"/>
                  </a:lnTo>
                  <a:lnTo>
                    <a:pt x="457835" y="348945"/>
                  </a:lnTo>
                  <a:lnTo>
                    <a:pt x="371830" y="653872"/>
                  </a:lnTo>
                  <a:lnTo>
                    <a:pt x="400075" y="674090"/>
                  </a:lnTo>
                  <a:lnTo>
                    <a:pt x="436651" y="692594"/>
                  </a:lnTo>
                  <a:lnTo>
                    <a:pt x="476580" y="706094"/>
                  </a:lnTo>
                  <a:lnTo>
                    <a:pt x="514896" y="711339"/>
                  </a:lnTo>
                  <a:lnTo>
                    <a:pt x="565988" y="709079"/>
                  </a:lnTo>
                  <a:lnTo>
                    <a:pt x="613359" y="702132"/>
                  </a:lnTo>
                  <a:lnTo>
                    <a:pt x="658964" y="690257"/>
                  </a:lnTo>
                  <a:lnTo>
                    <a:pt x="704786" y="673201"/>
                  </a:lnTo>
                  <a:lnTo>
                    <a:pt x="789965" y="373786"/>
                  </a:lnTo>
                  <a:close/>
                </a:path>
                <a:path w="889000" h="711835">
                  <a:moveTo>
                    <a:pt x="888961" y="24841"/>
                  </a:moveTo>
                  <a:lnTo>
                    <a:pt x="844473" y="40386"/>
                  </a:lnTo>
                  <a:lnTo>
                    <a:pt x="804722" y="52552"/>
                  </a:lnTo>
                  <a:lnTo>
                    <a:pt x="763270" y="60464"/>
                  </a:lnTo>
                  <a:lnTo>
                    <a:pt x="713689" y="63296"/>
                  </a:lnTo>
                  <a:lnTo>
                    <a:pt x="675500" y="58394"/>
                  </a:lnTo>
                  <a:lnTo>
                    <a:pt x="636193" y="44932"/>
                  </a:lnTo>
                  <a:lnTo>
                    <a:pt x="596430" y="24841"/>
                  </a:lnTo>
                  <a:lnTo>
                    <a:pt x="556831" y="0"/>
                  </a:lnTo>
                  <a:lnTo>
                    <a:pt x="470827" y="304927"/>
                  </a:lnTo>
                  <a:lnTo>
                    <a:pt x="499059" y="325145"/>
                  </a:lnTo>
                  <a:lnTo>
                    <a:pt x="535635" y="343649"/>
                  </a:lnTo>
                  <a:lnTo>
                    <a:pt x="575576" y="357162"/>
                  </a:lnTo>
                  <a:lnTo>
                    <a:pt x="613892" y="362394"/>
                  </a:lnTo>
                  <a:lnTo>
                    <a:pt x="664984" y="360133"/>
                  </a:lnTo>
                  <a:lnTo>
                    <a:pt x="712355" y="353199"/>
                  </a:lnTo>
                  <a:lnTo>
                    <a:pt x="757961" y="341325"/>
                  </a:lnTo>
                  <a:lnTo>
                    <a:pt x="803770" y="324269"/>
                  </a:lnTo>
                  <a:lnTo>
                    <a:pt x="888961" y="24841"/>
                  </a:lnTo>
                  <a:close/>
                </a:path>
              </a:pathLst>
            </a:custGeom>
            <a:solidFill>
              <a:srgbClr val="000000">
                <a:alpha val="19999"/>
              </a:srgbClr>
            </a:solidFill>
          </p:spPr>
          <p:txBody>
            <a:bodyPr wrap="square" lIns="0" tIns="0" rIns="0" bIns="0" rtlCol="0"/>
            <a:lstStyle/>
            <a:p/>
          </p:txBody>
        </p:sp>
        <p:pic>
          <p:nvPicPr>
            <p:cNvPr id="8" name="object 8"/>
            <p:cNvPicPr/>
            <p:nvPr/>
          </p:nvPicPr>
          <p:blipFill>
            <a:blip r:embed="rId4" cstate="print"/>
            <a:stretch>
              <a:fillRect/>
            </a:stretch>
          </p:blipFill>
          <p:spPr>
            <a:xfrm>
              <a:off x="1746466" y="4461785"/>
              <a:ext cx="888984" cy="800448"/>
            </a:xfrm>
            <a:prstGeom prst="rect">
              <a:avLst/>
            </a:prstGeom>
          </p:spPr>
        </p:pic>
      </p:grpSp>
      <p:grpSp>
        <p:nvGrpSpPr>
          <p:cNvPr id="9" name="object 9"/>
          <p:cNvGrpSpPr/>
          <p:nvPr/>
        </p:nvGrpSpPr>
        <p:grpSpPr>
          <a:xfrm>
            <a:off x="6919897" y="3603147"/>
            <a:ext cx="1452245" cy="1532255"/>
            <a:chOff x="6919897" y="3603147"/>
            <a:chExt cx="1452245" cy="1532255"/>
          </a:xfrm>
        </p:grpSpPr>
        <p:sp>
          <p:nvSpPr>
            <p:cNvPr id="10" name="object 10"/>
            <p:cNvSpPr/>
            <p:nvPr/>
          </p:nvSpPr>
          <p:spPr>
            <a:xfrm>
              <a:off x="6926259" y="3609509"/>
              <a:ext cx="932180" cy="1238885"/>
            </a:xfrm>
            <a:custGeom>
              <a:avLst/>
              <a:gdLst/>
              <a:ahLst/>
              <a:cxnLst/>
              <a:rect l="l" t="t" r="r" b="b"/>
              <a:pathLst>
                <a:path w="932179" h="1238885">
                  <a:moveTo>
                    <a:pt x="184586" y="1238363"/>
                  </a:moveTo>
                  <a:lnTo>
                    <a:pt x="0" y="1179682"/>
                  </a:lnTo>
                  <a:lnTo>
                    <a:pt x="0" y="181548"/>
                  </a:lnTo>
                  <a:lnTo>
                    <a:pt x="745182" y="0"/>
                  </a:lnTo>
                  <a:lnTo>
                    <a:pt x="932047" y="58680"/>
                  </a:lnTo>
                  <a:lnTo>
                    <a:pt x="932047" y="1062322"/>
                  </a:lnTo>
                  <a:lnTo>
                    <a:pt x="184586" y="1238363"/>
                  </a:lnTo>
                  <a:close/>
                </a:path>
              </a:pathLst>
            </a:custGeom>
            <a:solidFill>
              <a:srgbClr val="ABB4C4"/>
            </a:solidFill>
          </p:spPr>
          <p:txBody>
            <a:bodyPr wrap="square" lIns="0" tIns="0" rIns="0" bIns="0" rtlCol="0"/>
            <a:lstStyle/>
            <a:p/>
          </p:txBody>
        </p:sp>
        <p:sp>
          <p:nvSpPr>
            <p:cNvPr id="11" name="object 11"/>
            <p:cNvSpPr/>
            <p:nvPr/>
          </p:nvSpPr>
          <p:spPr>
            <a:xfrm>
              <a:off x="6926259" y="3609509"/>
              <a:ext cx="927735" cy="237490"/>
            </a:xfrm>
            <a:custGeom>
              <a:avLst/>
              <a:gdLst/>
              <a:ahLst/>
              <a:cxnLst/>
              <a:rect l="l" t="t" r="r" b="b"/>
              <a:pathLst>
                <a:path w="927734" h="237489">
                  <a:moveTo>
                    <a:pt x="180408" y="237000"/>
                  </a:moveTo>
                  <a:lnTo>
                    <a:pt x="0" y="181548"/>
                  </a:lnTo>
                  <a:lnTo>
                    <a:pt x="745182" y="0"/>
                  </a:lnTo>
                  <a:lnTo>
                    <a:pt x="927680" y="55451"/>
                  </a:lnTo>
                  <a:lnTo>
                    <a:pt x="180408" y="237000"/>
                  </a:lnTo>
                  <a:close/>
                </a:path>
              </a:pathLst>
            </a:custGeom>
            <a:solidFill>
              <a:srgbClr val="B8BED0"/>
            </a:solidFill>
          </p:spPr>
          <p:txBody>
            <a:bodyPr wrap="square" lIns="0" tIns="0" rIns="0" bIns="0" rtlCol="0"/>
            <a:lstStyle/>
            <a:p/>
          </p:txBody>
        </p:sp>
        <p:sp>
          <p:nvSpPr>
            <p:cNvPr id="12" name="object 12"/>
            <p:cNvSpPr/>
            <p:nvPr/>
          </p:nvSpPr>
          <p:spPr>
            <a:xfrm>
              <a:off x="7110846" y="3662872"/>
              <a:ext cx="748030" cy="1185545"/>
            </a:xfrm>
            <a:custGeom>
              <a:avLst/>
              <a:gdLst/>
              <a:ahLst/>
              <a:cxnLst/>
              <a:rect l="l" t="t" r="r" b="b"/>
              <a:pathLst>
                <a:path w="748029" h="1185545">
                  <a:moveTo>
                    <a:pt x="0" y="1185000"/>
                  </a:moveTo>
                  <a:lnTo>
                    <a:pt x="0" y="181548"/>
                  </a:lnTo>
                  <a:lnTo>
                    <a:pt x="747461" y="0"/>
                  </a:lnTo>
                  <a:lnTo>
                    <a:pt x="747461" y="1008959"/>
                  </a:lnTo>
                  <a:lnTo>
                    <a:pt x="0" y="1185000"/>
                  </a:lnTo>
                  <a:close/>
                </a:path>
              </a:pathLst>
            </a:custGeom>
            <a:solidFill>
              <a:srgbClr val="5B6269"/>
            </a:solidFill>
          </p:spPr>
          <p:txBody>
            <a:bodyPr wrap="square" lIns="0" tIns="0" rIns="0" bIns="0" rtlCol="0"/>
            <a:lstStyle/>
            <a:p/>
          </p:txBody>
        </p:sp>
        <p:sp>
          <p:nvSpPr>
            <p:cNvPr id="13" name="object 13"/>
            <p:cNvSpPr/>
            <p:nvPr/>
          </p:nvSpPr>
          <p:spPr>
            <a:xfrm>
              <a:off x="6926259" y="3609509"/>
              <a:ext cx="910590" cy="584200"/>
            </a:xfrm>
            <a:custGeom>
              <a:avLst/>
              <a:gdLst/>
              <a:ahLst/>
              <a:cxnLst/>
              <a:rect l="l" t="t" r="r" b="b"/>
              <a:pathLst>
                <a:path w="910590" h="584200">
                  <a:moveTo>
                    <a:pt x="192182" y="583954"/>
                  </a:moveTo>
                  <a:lnTo>
                    <a:pt x="143220" y="562554"/>
                  </a:lnTo>
                  <a:lnTo>
                    <a:pt x="94880" y="539944"/>
                  </a:lnTo>
                  <a:lnTo>
                    <a:pt x="47146" y="516123"/>
                  </a:lnTo>
                  <a:lnTo>
                    <a:pt x="0" y="491091"/>
                  </a:lnTo>
                  <a:lnTo>
                    <a:pt x="0" y="181548"/>
                  </a:lnTo>
                  <a:lnTo>
                    <a:pt x="745182" y="0"/>
                  </a:lnTo>
                  <a:lnTo>
                    <a:pt x="905271" y="50134"/>
                  </a:lnTo>
                  <a:lnTo>
                    <a:pt x="910589" y="58680"/>
                  </a:lnTo>
                  <a:lnTo>
                    <a:pt x="907903" y="109016"/>
                  </a:lnTo>
                  <a:lnTo>
                    <a:pt x="904414" y="159289"/>
                  </a:lnTo>
                  <a:lnTo>
                    <a:pt x="900142" y="209480"/>
                  </a:lnTo>
                  <a:lnTo>
                    <a:pt x="895104" y="259571"/>
                  </a:lnTo>
                  <a:lnTo>
                    <a:pt x="889319" y="309543"/>
                  </a:lnTo>
                  <a:lnTo>
                    <a:pt x="884943" y="351114"/>
                  </a:lnTo>
                  <a:lnTo>
                    <a:pt x="874246" y="391296"/>
                  </a:lnTo>
                  <a:lnTo>
                    <a:pt x="857460" y="429343"/>
                  </a:lnTo>
                  <a:lnTo>
                    <a:pt x="834817" y="464505"/>
                  </a:lnTo>
                  <a:lnTo>
                    <a:pt x="794691" y="501767"/>
                  </a:lnTo>
                  <a:lnTo>
                    <a:pt x="749099" y="531446"/>
                  </a:lnTo>
                  <a:lnTo>
                    <a:pt x="699128" y="553006"/>
                  </a:lnTo>
                  <a:lnTo>
                    <a:pt x="645863" y="565913"/>
                  </a:lnTo>
                  <a:lnTo>
                    <a:pt x="602036" y="571827"/>
                  </a:lnTo>
                  <a:lnTo>
                    <a:pt x="558032" y="575907"/>
                  </a:lnTo>
                  <a:lnTo>
                    <a:pt x="513885" y="578171"/>
                  </a:lnTo>
                  <a:lnTo>
                    <a:pt x="469632" y="578637"/>
                  </a:lnTo>
                  <a:lnTo>
                    <a:pt x="192182" y="583954"/>
                  </a:lnTo>
                  <a:close/>
                </a:path>
              </a:pathLst>
            </a:custGeom>
            <a:solidFill>
              <a:srgbClr val="FFFFFF">
                <a:alpha val="39999"/>
              </a:srgbClr>
            </a:solidFill>
          </p:spPr>
          <p:txBody>
            <a:bodyPr wrap="square" lIns="0" tIns="0" rIns="0" bIns="0" rtlCol="0"/>
            <a:lstStyle/>
            <a:p/>
          </p:txBody>
        </p:sp>
        <p:sp>
          <p:nvSpPr>
            <p:cNvPr id="14" name="object 14"/>
            <p:cNvSpPr/>
            <p:nvPr/>
          </p:nvSpPr>
          <p:spPr>
            <a:xfrm>
              <a:off x="6926259" y="4138012"/>
              <a:ext cx="40640" cy="555625"/>
            </a:xfrm>
            <a:custGeom>
              <a:avLst/>
              <a:gdLst/>
              <a:ahLst/>
              <a:cxnLst/>
              <a:rect l="l" t="t" r="r" b="b"/>
              <a:pathLst>
                <a:path w="40640" h="555625">
                  <a:moveTo>
                    <a:pt x="40449" y="555088"/>
                  </a:moveTo>
                  <a:lnTo>
                    <a:pt x="0" y="539137"/>
                  </a:lnTo>
                  <a:lnTo>
                    <a:pt x="0" y="0"/>
                  </a:lnTo>
                  <a:lnTo>
                    <a:pt x="40449" y="15951"/>
                  </a:lnTo>
                  <a:lnTo>
                    <a:pt x="40449" y="555088"/>
                  </a:lnTo>
                  <a:close/>
                </a:path>
              </a:pathLst>
            </a:custGeom>
            <a:solidFill>
              <a:srgbClr val="52585D"/>
            </a:solidFill>
          </p:spPr>
          <p:txBody>
            <a:bodyPr wrap="square" lIns="0" tIns="0" rIns="0" bIns="0" rtlCol="0"/>
            <a:lstStyle/>
            <a:p/>
          </p:txBody>
        </p:sp>
        <p:sp>
          <p:nvSpPr>
            <p:cNvPr id="15" name="object 15"/>
            <p:cNvSpPr/>
            <p:nvPr/>
          </p:nvSpPr>
          <p:spPr>
            <a:xfrm>
              <a:off x="6926259" y="3609509"/>
              <a:ext cx="932180" cy="1238885"/>
            </a:xfrm>
            <a:custGeom>
              <a:avLst/>
              <a:gdLst/>
              <a:ahLst/>
              <a:cxnLst/>
              <a:rect l="l" t="t" r="r" b="b"/>
              <a:pathLst>
                <a:path w="932179" h="1238885">
                  <a:moveTo>
                    <a:pt x="0" y="1179682"/>
                  </a:moveTo>
                  <a:lnTo>
                    <a:pt x="0" y="181548"/>
                  </a:lnTo>
                  <a:lnTo>
                    <a:pt x="745182" y="0"/>
                  </a:lnTo>
                  <a:lnTo>
                    <a:pt x="932047" y="58680"/>
                  </a:lnTo>
                  <a:lnTo>
                    <a:pt x="932047" y="1062322"/>
                  </a:lnTo>
                  <a:lnTo>
                    <a:pt x="184586" y="1238363"/>
                  </a:lnTo>
                  <a:lnTo>
                    <a:pt x="0" y="1179682"/>
                  </a:lnTo>
                  <a:close/>
                </a:path>
              </a:pathLst>
            </a:custGeom>
            <a:ln w="12723">
              <a:solidFill>
                <a:srgbClr val="000000"/>
              </a:solidFill>
            </a:ln>
          </p:spPr>
          <p:txBody>
            <a:bodyPr wrap="square" lIns="0" tIns="0" rIns="0" bIns="0" rtlCol="0"/>
            <a:lstStyle/>
            <a:p/>
          </p:txBody>
        </p:sp>
        <p:sp>
          <p:nvSpPr>
            <p:cNvPr id="16" name="object 16"/>
            <p:cNvSpPr/>
            <p:nvPr/>
          </p:nvSpPr>
          <p:spPr>
            <a:xfrm>
              <a:off x="7206937" y="3620144"/>
              <a:ext cx="1158875" cy="1508760"/>
            </a:xfrm>
            <a:custGeom>
              <a:avLst/>
              <a:gdLst/>
              <a:ahLst/>
              <a:cxnLst/>
              <a:rect l="l" t="t" r="r" b="b"/>
              <a:pathLst>
                <a:path w="1158875" h="1508760">
                  <a:moveTo>
                    <a:pt x="683274" y="1489415"/>
                  </a:moveTo>
                  <a:lnTo>
                    <a:pt x="215730" y="1347367"/>
                  </a:lnTo>
                  <a:lnTo>
                    <a:pt x="215730" y="1318502"/>
                  </a:lnTo>
                  <a:lnTo>
                    <a:pt x="320367" y="1288687"/>
                  </a:lnTo>
                  <a:lnTo>
                    <a:pt x="0" y="1193735"/>
                  </a:lnTo>
                  <a:lnTo>
                    <a:pt x="0" y="26776"/>
                  </a:lnTo>
                  <a:lnTo>
                    <a:pt x="112233" y="0"/>
                  </a:lnTo>
                  <a:lnTo>
                    <a:pt x="534110" y="127045"/>
                  </a:lnTo>
                  <a:lnTo>
                    <a:pt x="96091" y="127045"/>
                  </a:lnTo>
                  <a:lnTo>
                    <a:pt x="96091" y="1137144"/>
                  </a:lnTo>
                  <a:lnTo>
                    <a:pt x="998324" y="1398641"/>
                  </a:lnTo>
                  <a:lnTo>
                    <a:pt x="1158413" y="1398641"/>
                  </a:lnTo>
                  <a:lnTo>
                    <a:pt x="1158413" y="1433774"/>
                  </a:lnTo>
                  <a:lnTo>
                    <a:pt x="806142" y="1433774"/>
                  </a:lnTo>
                  <a:lnTo>
                    <a:pt x="806142" y="1457321"/>
                  </a:lnTo>
                  <a:lnTo>
                    <a:pt x="683274" y="1489415"/>
                  </a:lnTo>
                  <a:close/>
                </a:path>
                <a:path w="1158875" h="1508760">
                  <a:moveTo>
                    <a:pt x="1158413" y="1398641"/>
                  </a:moveTo>
                  <a:lnTo>
                    <a:pt x="998324" y="1398641"/>
                  </a:lnTo>
                  <a:lnTo>
                    <a:pt x="998324" y="389682"/>
                  </a:lnTo>
                  <a:lnTo>
                    <a:pt x="96091" y="127045"/>
                  </a:lnTo>
                  <a:lnTo>
                    <a:pt x="534110" y="127045"/>
                  </a:lnTo>
                  <a:lnTo>
                    <a:pt x="1158413" y="315050"/>
                  </a:lnTo>
                  <a:lnTo>
                    <a:pt x="1158413" y="1398641"/>
                  </a:lnTo>
                  <a:close/>
                </a:path>
                <a:path w="1158875" h="1508760">
                  <a:moveTo>
                    <a:pt x="1051687" y="1508596"/>
                  </a:moveTo>
                  <a:lnTo>
                    <a:pt x="806142" y="1433774"/>
                  </a:lnTo>
                  <a:lnTo>
                    <a:pt x="1158413" y="1433774"/>
                  </a:lnTo>
                  <a:lnTo>
                    <a:pt x="1158413" y="1484098"/>
                  </a:lnTo>
                  <a:lnTo>
                    <a:pt x="1051687" y="1508596"/>
                  </a:lnTo>
                  <a:close/>
                </a:path>
              </a:pathLst>
            </a:custGeom>
            <a:solidFill>
              <a:srgbClr val="B5BDCF"/>
            </a:solidFill>
          </p:spPr>
          <p:txBody>
            <a:bodyPr wrap="square" lIns="0" tIns="0" rIns="0" bIns="0" rtlCol="0"/>
            <a:lstStyle/>
            <a:p/>
          </p:txBody>
        </p:sp>
        <p:sp>
          <p:nvSpPr>
            <p:cNvPr id="17" name="object 17"/>
            <p:cNvSpPr/>
            <p:nvPr/>
          </p:nvSpPr>
          <p:spPr>
            <a:xfrm>
              <a:off x="7271124" y="3737694"/>
              <a:ext cx="934719" cy="1313180"/>
            </a:xfrm>
            <a:custGeom>
              <a:avLst/>
              <a:gdLst/>
              <a:ahLst/>
              <a:cxnLst/>
              <a:rect l="l" t="t" r="r" b="b"/>
              <a:pathLst>
                <a:path w="934720" h="1313179">
                  <a:moveTo>
                    <a:pt x="934137" y="1313184"/>
                  </a:moveTo>
                  <a:lnTo>
                    <a:pt x="0" y="1040862"/>
                  </a:lnTo>
                  <a:lnTo>
                    <a:pt x="0" y="0"/>
                  </a:lnTo>
                  <a:lnTo>
                    <a:pt x="31903" y="9495"/>
                  </a:lnTo>
                  <a:lnTo>
                    <a:pt x="31903" y="1019593"/>
                  </a:lnTo>
                  <a:lnTo>
                    <a:pt x="934137" y="1281091"/>
                  </a:lnTo>
                  <a:lnTo>
                    <a:pt x="934137" y="1313184"/>
                  </a:lnTo>
                  <a:close/>
                </a:path>
              </a:pathLst>
            </a:custGeom>
            <a:solidFill>
              <a:srgbClr val="E6E7E8"/>
            </a:solidFill>
          </p:spPr>
          <p:txBody>
            <a:bodyPr wrap="square" lIns="0" tIns="0" rIns="0" bIns="0" rtlCol="0"/>
            <a:lstStyle/>
            <a:p/>
          </p:txBody>
        </p:sp>
        <p:sp>
          <p:nvSpPr>
            <p:cNvPr id="18" name="object 18"/>
            <p:cNvSpPr/>
            <p:nvPr/>
          </p:nvSpPr>
          <p:spPr>
            <a:xfrm>
              <a:off x="7361708" y="4757288"/>
              <a:ext cx="843915" cy="261620"/>
            </a:xfrm>
            <a:custGeom>
              <a:avLst/>
              <a:gdLst/>
              <a:ahLst/>
              <a:cxnLst/>
              <a:rect l="l" t="t" r="r" b="b"/>
              <a:pathLst>
                <a:path w="843915" h="261620">
                  <a:moveTo>
                    <a:pt x="843553" y="261497"/>
                  </a:moveTo>
                  <a:lnTo>
                    <a:pt x="0" y="17091"/>
                  </a:lnTo>
                  <a:lnTo>
                    <a:pt x="74822" y="0"/>
                  </a:lnTo>
                  <a:lnTo>
                    <a:pt x="843553" y="224086"/>
                  </a:lnTo>
                  <a:lnTo>
                    <a:pt x="843553" y="261497"/>
                  </a:lnTo>
                  <a:close/>
                </a:path>
              </a:pathLst>
            </a:custGeom>
            <a:solidFill>
              <a:srgbClr val="5B6269"/>
            </a:solidFill>
          </p:spPr>
          <p:txBody>
            <a:bodyPr wrap="square" lIns="0" tIns="0" rIns="0" bIns="0" rtlCol="0"/>
            <a:lstStyle/>
            <a:p/>
          </p:txBody>
        </p:sp>
        <p:sp>
          <p:nvSpPr>
            <p:cNvPr id="19" name="object 19"/>
            <p:cNvSpPr/>
            <p:nvPr/>
          </p:nvSpPr>
          <p:spPr>
            <a:xfrm>
              <a:off x="7303028" y="3747189"/>
              <a:ext cx="902335" cy="1271905"/>
            </a:xfrm>
            <a:custGeom>
              <a:avLst/>
              <a:gdLst/>
              <a:ahLst/>
              <a:cxnLst/>
              <a:rect l="l" t="t" r="r" b="b"/>
              <a:pathLst>
                <a:path w="902334" h="1271904">
                  <a:moveTo>
                    <a:pt x="902233" y="1271595"/>
                  </a:moveTo>
                  <a:lnTo>
                    <a:pt x="0" y="1010098"/>
                  </a:lnTo>
                  <a:lnTo>
                    <a:pt x="0" y="0"/>
                  </a:lnTo>
                  <a:lnTo>
                    <a:pt x="902233" y="262637"/>
                  </a:lnTo>
                  <a:lnTo>
                    <a:pt x="902233" y="1271595"/>
                  </a:lnTo>
                  <a:close/>
                </a:path>
              </a:pathLst>
            </a:custGeom>
            <a:solidFill>
              <a:srgbClr val="ABD9F1">
                <a:alpha val="79998"/>
              </a:srgbClr>
            </a:solidFill>
          </p:spPr>
          <p:txBody>
            <a:bodyPr wrap="square" lIns="0" tIns="0" rIns="0" bIns="0" rtlCol="0"/>
            <a:lstStyle/>
            <a:p/>
          </p:txBody>
        </p:sp>
        <p:sp>
          <p:nvSpPr>
            <p:cNvPr id="20" name="object 20"/>
            <p:cNvSpPr/>
            <p:nvPr/>
          </p:nvSpPr>
          <p:spPr>
            <a:xfrm>
              <a:off x="7329805" y="3785740"/>
              <a:ext cx="848994" cy="867410"/>
            </a:xfrm>
            <a:custGeom>
              <a:avLst/>
              <a:gdLst/>
              <a:ahLst/>
              <a:cxnLst/>
              <a:rect l="l" t="t" r="r" b="b"/>
              <a:pathLst>
                <a:path w="848995" h="867410">
                  <a:moveTo>
                    <a:pt x="848680" y="867290"/>
                  </a:moveTo>
                  <a:lnTo>
                    <a:pt x="814245" y="831000"/>
                  </a:lnTo>
                  <a:lnTo>
                    <a:pt x="776549" y="798729"/>
                  </a:lnTo>
                  <a:lnTo>
                    <a:pt x="735947" y="770651"/>
                  </a:lnTo>
                  <a:lnTo>
                    <a:pt x="692793" y="746939"/>
                  </a:lnTo>
                  <a:lnTo>
                    <a:pt x="647439" y="727767"/>
                  </a:lnTo>
                  <a:lnTo>
                    <a:pt x="600241" y="713308"/>
                  </a:lnTo>
                  <a:lnTo>
                    <a:pt x="551552" y="703737"/>
                  </a:lnTo>
                  <a:lnTo>
                    <a:pt x="501726" y="699226"/>
                  </a:lnTo>
                  <a:lnTo>
                    <a:pt x="469555" y="702448"/>
                  </a:lnTo>
                  <a:lnTo>
                    <a:pt x="438915" y="708056"/>
                  </a:lnTo>
                  <a:lnTo>
                    <a:pt x="410340" y="715943"/>
                  </a:lnTo>
                  <a:lnTo>
                    <a:pt x="384365" y="726002"/>
                  </a:lnTo>
                  <a:lnTo>
                    <a:pt x="334325" y="740957"/>
                  </a:lnTo>
                  <a:lnTo>
                    <a:pt x="282861" y="745942"/>
                  </a:lnTo>
                  <a:lnTo>
                    <a:pt x="231397" y="740957"/>
                  </a:lnTo>
                  <a:lnTo>
                    <a:pt x="181358" y="726002"/>
                  </a:lnTo>
                  <a:lnTo>
                    <a:pt x="139799" y="707650"/>
                  </a:lnTo>
                  <a:lnTo>
                    <a:pt x="100565" y="685104"/>
                  </a:lnTo>
                  <a:lnTo>
                    <a:pt x="63974" y="658594"/>
                  </a:lnTo>
                  <a:lnTo>
                    <a:pt x="30346" y="628346"/>
                  </a:lnTo>
                  <a:lnTo>
                    <a:pt x="0" y="594588"/>
                  </a:lnTo>
                  <a:lnTo>
                    <a:pt x="0" y="0"/>
                  </a:lnTo>
                  <a:lnTo>
                    <a:pt x="848680" y="250863"/>
                  </a:lnTo>
                  <a:lnTo>
                    <a:pt x="848680" y="867290"/>
                  </a:lnTo>
                  <a:close/>
                </a:path>
              </a:pathLst>
            </a:custGeom>
            <a:solidFill>
              <a:srgbClr val="FFFFFF">
                <a:alpha val="50199"/>
              </a:srgbClr>
            </a:solidFill>
          </p:spPr>
          <p:txBody>
            <a:bodyPr wrap="square" lIns="0" tIns="0" rIns="0" bIns="0" rtlCol="0"/>
            <a:lstStyle/>
            <a:p/>
          </p:txBody>
        </p:sp>
        <p:sp>
          <p:nvSpPr>
            <p:cNvPr id="21" name="object 21"/>
            <p:cNvSpPr/>
            <p:nvPr/>
          </p:nvSpPr>
          <p:spPr>
            <a:xfrm>
              <a:off x="8263942" y="3935194"/>
              <a:ext cx="101600" cy="1190625"/>
            </a:xfrm>
            <a:custGeom>
              <a:avLst/>
              <a:gdLst/>
              <a:ahLst/>
              <a:cxnLst/>
              <a:rect l="l" t="t" r="r" b="b"/>
              <a:pathLst>
                <a:path w="101600" h="1190625">
                  <a:moveTo>
                    <a:pt x="0" y="1190317"/>
                  </a:moveTo>
                  <a:lnTo>
                    <a:pt x="0" y="26586"/>
                  </a:lnTo>
                  <a:lnTo>
                    <a:pt x="101408" y="0"/>
                  </a:lnTo>
                  <a:lnTo>
                    <a:pt x="101408" y="1169048"/>
                  </a:lnTo>
                  <a:lnTo>
                    <a:pt x="0" y="1190317"/>
                  </a:lnTo>
                  <a:close/>
                </a:path>
              </a:pathLst>
            </a:custGeom>
            <a:solidFill>
              <a:srgbClr val="5B6269"/>
            </a:solidFill>
          </p:spPr>
          <p:txBody>
            <a:bodyPr wrap="square" lIns="0" tIns="0" rIns="0" bIns="0" rtlCol="0"/>
            <a:lstStyle/>
            <a:p/>
          </p:txBody>
        </p:sp>
        <p:sp>
          <p:nvSpPr>
            <p:cNvPr id="22" name="object 22"/>
            <p:cNvSpPr/>
            <p:nvPr/>
          </p:nvSpPr>
          <p:spPr>
            <a:xfrm>
              <a:off x="7206937" y="3620144"/>
              <a:ext cx="1158875" cy="342265"/>
            </a:xfrm>
            <a:custGeom>
              <a:avLst/>
              <a:gdLst/>
              <a:ahLst/>
              <a:cxnLst/>
              <a:rect l="l" t="t" r="r" b="b"/>
              <a:pathLst>
                <a:path w="1158875" h="342264">
                  <a:moveTo>
                    <a:pt x="1057004" y="341637"/>
                  </a:moveTo>
                  <a:lnTo>
                    <a:pt x="0" y="26776"/>
                  </a:lnTo>
                  <a:lnTo>
                    <a:pt x="112233" y="0"/>
                  </a:lnTo>
                  <a:lnTo>
                    <a:pt x="1158413" y="315050"/>
                  </a:lnTo>
                  <a:lnTo>
                    <a:pt x="1057004" y="341637"/>
                  </a:lnTo>
                  <a:close/>
                </a:path>
              </a:pathLst>
            </a:custGeom>
            <a:solidFill>
              <a:srgbClr val="C2C8D8"/>
            </a:solidFill>
          </p:spPr>
          <p:txBody>
            <a:bodyPr wrap="square" lIns="0" tIns="0" rIns="0" bIns="0" rtlCol="0"/>
            <a:lstStyle/>
            <a:p/>
          </p:txBody>
        </p:sp>
        <p:sp>
          <p:nvSpPr>
            <p:cNvPr id="23" name="object 23"/>
            <p:cNvSpPr/>
            <p:nvPr/>
          </p:nvSpPr>
          <p:spPr>
            <a:xfrm>
              <a:off x="7422668" y="4906742"/>
              <a:ext cx="590550" cy="176530"/>
            </a:xfrm>
            <a:custGeom>
              <a:avLst/>
              <a:gdLst/>
              <a:ahLst/>
              <a:cxnLst/>
              <a:rect l="l" t="t" r="r" b="b"/>
              <a:pathLst>
                <a:path w="590550" h="176529">
                  <a:moveTo>
                    <a:pt x="467543" y="176040"/>
                  </a:moveTo>
                  <a:lnTo>
                    <a:pt x="0" y="31903"/>
                  </a:lnTo>
                  <a:lnTo>
                    <a:pt x="104637" y="0"/>
                  </a:lnTo>
                  <a:lnTo>
                    <a:pt x="590411" y="147175"/>
                  </a:lnTo>
                  <a:lnTo>
                    <a:pt x="467543" y="176040"/>
                  </a:lnTo>
                  <a:close/>
                </a:path>
              </a:pathLst>
            </a:custGeom>
            <a:solidFill>
              <a:srgbClr val="666E77"/>
            </a:solidFill>
          </p:spPr>
          <p:txBody>
            <a:bodyPr wrap="square" lIns="0" tIns="0" rIns="0" bIns="0" rtlCol="0"/>
            <a:lstStyle/>
            <a:p/>
          </p:txBody>
        </p:sp>
        <p:sp>
          <p:nvSpPr>
            <p:cNvPr id="24" name="object 24"/>
            <p:cNvSpPr/>
            <p:nvPr/>
          </p:nvSpPr>
          <p:spPr>
            <a:xfrm>
              <a:off x="7890211" y="5053918"/>
              <a:ext cx="123189" cy="55880"/>
            </a:xfrm>
            <a:custGeom>
              <a:avLst/>
              <a:gdLst/>
              <a:ahLst/>
              <a:cxnLst/>
              <a:rect l="l" t="t" r="r" b="b"/>
              <a:pathLst>
                <a:path w="123190" h="55879">
                  <a:moveTo>
                    <a:pt x="0" y="55641"/>
                  </a:moveTo>
                  <a:lnTo>
                    <a:pt x="0" y="28865"/>
                  </a:lnTo>
                  <a:lnTo>
                    <a:pt x="122867" y="0"/>
                  </a:lnTo>
                  <a:lnTo>
                    <a:pt x="122867" y="23547"/>
                  </a:lnTo>
                  <a:lnTo>
                    <a:pt x="0" y="55641"/>
                  </a:lnTo>
                  <a:close/>
                </a:path>
              </a:pathLst>
            </a:custGeom>
            <a:solidFill>
              <a:srgbClr val="4B5357"/>
            </a:solidFill>
          </p:spPr>
          <p:txBody>
            <a:bodyPr wrap="square" lIns="0" tIns="0" rIns="0" bIns="0" rtlCol="0"/>
            <a:lstStyle/>
            <a:p/>
          </p:txBody>
        </p:sp>
        <p:sp>
          <p:nvSpPr>
            <p:cNvPr id="25" name="object 25"/>
            <p:cNvSpPr/>
            <p:nvPr/>
          </p:nvSpPr>
          <p:spPr>
            <a:xfrm>
              <a:off x="7206937" y="3620144"/>
              <a:ext cx="1158875" cy="1508760"/>
            </a:xfrm>
            <a:custGeom>
              <a:avLst/>
              <a:gdLst/>
              <a:ahLst/>
              <a:cxnLst/>
              <a:rect l="l" t="t" r="r" b="b"/>
              <a:pathLst>
                <a:path w="1158875" h="1508760">
                  <a:moveTo>
                    <a:pt x="215730" y="1347367"/>
                  </a:moveTo>
                  <a:lnTo>
                    <a:pt x="215730" y="1318502"/>
                  </a:lnTo>
                  <a:lnTo>
                    <a:pt x="320367" y="1288687"/>
                  </a:lnTo>
                  <a:lnTo>
                    <a:pt x="0" y="1193735"/>
                  </a:lnTo>
                  <a:lnTo>
                    <a:pt x="0" y="26776"/>
                  </a:lnTo>
                  <a:lnTo>
                    <a:pt x="112233" y="0"/>
                  </a:lnTo>
                  <a:lnTo>
                    <a:pt x="1158413" y="315050"/>
                  </a:lnTo>
                  <a:lnTo>
                    <a:pt x="1158413" y="1484098"/>
                  </a:lnTo>
                  <a:lnTo>
                    <a:pt x="1051687" y="1508596"/>
                  </a:lnTo>
                  <a:lnTo>
                    <a:pt x="806142" y="1433774"/>
                  </a:lnTo>
                  <a:lnTo>
                    <a:pt x="806142" y="1457321"/>
                  </a:lnTo>
                  <a:lnTo>
                    <a:pt x="683274" y="1489415"/>
                  </a:lnTo>
                  <a:lnTo>
                    <a:pt x="215730" y="1347367"/>
                  </a:lnTo>
                  <a:close/>
                </a:path>
              </a:pathLst>
            </a:custGeom>
            <a:ln w="12723">
              <a:solidFill>
                <a:srgbClr val="000000"/>
              </a:solidFill>
            </a:ln>
          </p:spPr>
          <p:txBody>
            <a:bodyPr wrap="square" lIns="0" tIns="0" rIns="0" bIns="0" rtlCol="0"/>
            <a:lstStyle/>
            <a:p/>
          </p:txBody>
        </p:sp>
      </p:grpSp>
      <p:grpSp>
        <p:nvGrpSpPr>
          <p:cNvPr id="26" name="object 26"/>
          <p:cNvGrpSpPr/>
          <p:nvPr/>
        </p:nvGrpSpPr>
        <p:grpSpPr>
          <a:xfrm>
            <a:off x="8555255" y="1330663"/>
            <a:ext cx="1519555" cy="760095"/>
            <a:chOff x="8555255" y="1330663"/>
            <a:chExt cx="1519555" cy="760095"/>
          </a:xfrm>
        </p:grpSpPr>
        <p:sp>
          <p:nvSpPr>
            <p:cNvPr id="27" name="object 27"/>
            <p:cNvSpPr/>
            <p:nvPr/>
          </p:nvSpPr>
          <p:spPr>
            <a:xfrm>
              <a:off x="8555255" y="1330663"/>
              <a:ext cx="1519555" cy="760095"/>
            </a:xfrm>
            <a:custGeom>
              <a:avLst/>
              <a:gdLst/>
              <a:ahLst/>
              <a:cxnLst/>
              <a:rect l="l" t="t" r="r" b="b"/>
              <a:pathLst>
                <a:path w="1519554" h="760094">
                  <a:moveTo>
                    <a:pt x="1394273" y="759615"/>
                  </a:moveTo>
                  <a:lnTo>
                    <a:pt x="836146" y="759615"/>
                  </a:lnTo>
                  <a:lnTo>
                    <a:pt x="836146" y="745562"/>
                  </a:lnTo>
                  <a:lnTo>
                    <a:pt x="829879" y="715513"/>
                  </a:lnTo>
                  <a:lnTo>
                    <a:pt x="813073" y="692175"/>
                  </a:lnTo>
                  <a:lnTo>
                    <a:pt x="789145" y="677063"/>
                  </a:lnTo>
                  <a:lnTo>
                    <a:pt x="761514" y="671689"/>
                  </a:lnTo>
                  <a:lnTo>
                    <a:pt x="728747" y="678416"/>
                  </a:lnTo>
                  <a:lnTo>
                    <a:pt x="704756" y="695166"/>
                  </a:lnTo>
                  <a:lnTo>
                    <a:pt x="689917" y="716795"/>
                  </a:lnTo>
                  <a:lnTo>
                    <a:pt x="684603" y="738156"/>
                  </a:lnTo>
                  <a:lnTo>
                    <a:pt x="684033" y="759615"/>
                  </a:lnTo>
                  <a:lnTo>
                    <a:pt x="87545" y="759615"/>
                  </a:lnTo>
                  <a:lnTo>
                    <a:pt x="87545" y="596677"/>
                  </a:lnTo>
                  <a:lnTo>
                    <a:pt x="0" y="596677"/>
                  </a:lnTo>
                  <a:lnTo>
                    <a:pt x="0" y="60389"/>
                  </a:lnTo>
                  <a:lnTo>
                    <a:pt x="17660" y="60389"/>
                  </a:lnTo>
                  <a:lnTo>
                    <a:pt x="33010" y="57009"/>
                  </a:lnTo>
                  <a:lnTo>
                    <a:pt x="46597" y="47737"/>
                  </a:lnTo>
                  <a:lnTo>
                    <a:pt x="56303" y="33871"/>
                  </a:lnTo>
                  <a:lnTo>
                    <a:pt x="60009" y="16711"/>
                  </a:lnTo>
                  <a:lnTo>
                    <a:pt x="60009" y="0"/>
                  </a:lnTo>
                  <a:lnTo>
                    <a:pt x="1453144" y="0"/>
                  </a:lnTo>
                  <a:lnTo>
                    <a:pt x="1453144" y="17281"/>
                  </a:lnTo>
                  <a:lnTo>
                    <a:pt x="1456913" y="34672"/>
                  </a:lnTo>
                  <a:lnTo>
                    <a:pt x="1466627" y="48306"/>
                  </a:lnTo>
                  <a:lnTo>
                    <a:pt x="1479903" y="57205"/>
                  </a:lnTo>
                  <a:lnTo>
                    <a:pt x="1494353" y="60389"/>
                  </a:lnTo>
                  <a:lnTo>
                    <a:pt x="1519230" y="60389"/>
                  </a:lnTo>
                  <a:lnTo>
                    <a:pt x="1519230" y="596677"/>
                  </a:lnTo>
                  <a:lnTo>
                    <a:pt x="1394273" y="596677"/>
                  </a:lnTo>
                  <a:lnTo>
                    <a:pt x="1394273" y="759615"/>
                  </a:lnTo>
                  <a:close/>
                </a:path>
              </a:pathLst>
            </a:custGeom>
            <a:solidFill>
              <a:srgbClr val="4494D0"/>
            </a:solidFill>
          </p:spPr>
          <p:txBody>
            <a:bodyPr wrap="square" lIns="0" tIns="0" rIns="0" bIns="0" rtlCol="0"/>
            <a:lstStyle/>
            <a:p/>
          </p:txBody>
        </p:sp>
        <p:sp>
          <p:nvSpPr>
            <p:cNvPr id="28" name="object 28"/>
            <p:cNvSpPr/>
            <p:nvPr/>
          </p:nvSpPr>
          <p:spPr>
            <a:xfrm>
              <a:off x="8672425" y="1452771"/>
              <a:ext cx="1277620" cy="607060"/>
            </a:xfrm>
            <a:custGeom>
              <a:avLst/>
              <a:gdLst/>
              <a:ahLst/>
              <a:cxnLst/>
              <a:rect l="l" t="t" r="r" b="b"/>
              <a:pathLst>
                <a:path w="1277620" h="607060">
                  <a:moveTo>
                    <a:pt x="536858" y="606552"/>
                  </a:moveTo>
                  <a:lnTo>
                    <a:pt x="3797" y="606552"/>
                  </a:lnTo>
                  <a:lnTo>
                    <a:pt x="3797" y="474569"/>
                  </a:lnTo>
                  <a:lnTo>
                    <a:pt x="105016" y="474569"/>
                  </a:lnTo>
                  <a:lnTo>
                    <a:pt x="105016" y="571420"/>
                  </a:lnTo>
                  <a:lnTo>
                    <a:pt x="549458" y="571420"/>
                  </a:lnTo>
                  <a:lnTo>
                    <a:pt x="548907" y="572067"/>
                  </a:lnTo>
                  <a:lnTo>
                    <a:pt x="536858" y="606552"/>
                  </a:lnTo>
                  <a:close/>
                </a:path>
                <a:path w="1277620" h="607060">
                  <a:moveTo>
                    <a:pt x="177180" y="571420"/>
                  </a:moveTo>
                  <a:lnTo>
                    <a:pt x="138819" y="571420"/>
                  </a:lnTo>
                  <a:lnTo>
                    <a:pt x="138819" y="474569"/>
                  </a:lnTo>
                  <a:lnTo>
                    <a:pt x="177180" y="474569"/>
                  </a:lnTo>
                  <a:lnTo>
                    <a:pt x="177180" y="571420"/>
                  </a:lnTo>
                  <a:close/>
                </a:path>
                <a:path w="1277620" h="607060">
                  <a:moveTo>
                    <a:pt x="248014" y="571420"/>
                  </a:moveTo>
                  <a:lnTo>
                    <a:pt x="210792" y="571420"/>
                  </a:lnTo>
                  <a:lnTo>
                    <a:pt x="210792" y="474569"/>
                  </a:lnTo>
                  <a:lnTo>
                    <a:pt x="248014" y="474569"/>
                  </a:lnTo>
                  <a:lnTo>
                    <a:pt x="248014" y="571420"/>
                  </a:lnTo>
                  <a:close/>
                </a:path>
                <a:path w="1277620" h="607060">
                  <a:moveTo>
                    <a:pt x="315240" y="571420"/>
                  </a:moveTo>
                  <a:lnTo>
                    <a:pt x="281627" y="571420"/>
                  </a:lnTo>
                  <a:lnTo>
                    <a:pt x="281627" y="474569"/>
                  </a:lnTo>
                  <a:lnTo>
                    <a:pt x="315240" y="474569"/>
                  </a:lnTo>
                  <a:lnTo>
                    <a:pt x="315240" y="571420"/>
                  </a:lnTo>
                  <a:close/>
                </a:path>
                <a:path w="1277620" h="607060">
                  <a:moveTo>
                    <a:pt x="386453" y="571420"/>
                  </a:moveTo>
                  <a:lnTo>
                    <a:pt x="349042" y="571420"/>
                  </a:lnTo>
                  <a:lnTo>
                    <a:pt x="349042" y="474569"/>
                  </a:lnTo>
                  <a:lnTo>
                    <a:pt x="386453" y="474569"/>
                  </a:lnTo>
                  <a:lnTo>
                    <a:pt x="386453" y="571420"/>
                  </a:lnTo>
                  <a:close/>
                </a:path>
                <a:path w="1277620" h="607060">
                  <a:moveTo>
                    <a:pt x="458048" y="571420"/>
                  </a:moveTo>
                  <a:lnTo>
                    <a:pt x="421016" y="571420"/>
                  </a:lnTo>
                  <a:lnTo>
                    <a:pt x="421016" y="474569"/>
                  </a:lnTo>
                  <a:lnTo>
                    <a:pt x="458048" y="474569"/>
                  </a:lnTo>
                  <a:lnTo>
                    <a:pt x="458048" y="571420"/>
                  </a:lnTo>
                  <a:close/>
                </a:path>
                <a:path w="1277620" h="607060">
                  <a:moveTo>
                    <a:pt x="549458" y="571420"/>
                  </a:moveTo>
                  <a:lnTo>
                    <a:pt x="491660" y="571420"/>
                  </a:lnTo>
                  <a:lnTo>
                    <a:pt x="491660" y="474569"/>
                  </a:lnTo>
                  <a:lnTo>
                    <a:pt x="773668" y="474569"/>
                  </a:lnTo>
                  <a:lnTo>
                    <a:pt x="773668" y="517108"/>
                  </a:lnTo>
                  <a:lnTo>
                    <a:pt x="644913" y="517108"/>
                  </a:lnTo>
                  <a:lnTo>
                    <a:pt x="606264" y="524247"/>
                  </a:lnTo>
                  <a:lnTo>
                    <a:pt x="573153" y="543599"/>
                  </a:lnTo>
                  <a:lnTo>
                    <a:pt x="549458" y="571420"/>
                  </a:lnTo>
                  <a:close/>
                </a:path>
                <a:path w="1277620" h="607060">
                  <a:moveTo>
                    <a:pt x="845451" y="571420"/>
                  </a:moveTo>
                  <a:lnTo>
                    <a:pt x="807280" y="571420"/>
                  </a:lnTo>
                  <a:lnTo>
                    <a:pt x="807280" y="474569"/>
                  </a:lnTo>
                  <a:lnTo>
                    <a:pt x="845451" y="474569"/>
                  </a:lnTo>
                  <a:lnTo>
                    <a:pt x="845451" y="571420"/>
                  </a:lnTo>
                  <a:close/>
                </a:path>
                <a:path w="1277620" h="607060">
                  <a:moveTo>
                    <a:pt x="917805" y="571420"/>
                  </a:moveTo>
                  <a:lnTo>
                    <a:pt x="880394" y="571420"/>
                  </a:lnTo>
                  <a:lnTo>
                    <a:pt x="880394" y="474569"/>
                  </a:lnTo>
                  <a:lnTo>
                    <a:pt x="917805" y="474569"/>
                  </a:lnTo>
                  <a:lnTo>
                    <a:pt x="917805" y="571420"/>
                  </a:lnTo>
                  <a:close/>
                </a:path>
                <a:path w="1277620" h="607060">
                  <a:moveTo>
                    <a:pt x="984651" y="571420"/>
                  </a:moveTo>
                  <a:lnTo>
                    <a:pt x="951228" y="571420"/>
                  </a:lnTo>
                  <a:lnTo>
                    <a:pt x="951228" y="474569"/>
                  </a:lnTo>
                  <a:lnTo>
                    <a:pt x="984651" y="474569"/>
                  </a:lnTo>
                  <a:lnTo>
                    <a:pt x="984651" y="571420"/>
                  </a:lnTo>
                  <a:close/>
                </a:path>
                <a:path w="1277620" h="607060">
                  <a:moveTo>
                    <a:pt x="1056814" y="571420"/>
                  </a:moveTo>
                  <a:lnTo>
                    <a:pt x="1018644" y="571420"/>
                  </a:lnTo>
                  <a:lnTo>
                    <a:pt x="1018644" y="474569"/>
                  </a:lnTo>
                  <a:lnTo>
                    <a:pt x="1056814" y="474569"/>
                  </a:lnTo>
                  <a:lnTo>
                    <a:pt x="1056814" y="571420"/>
                  </a:lnTo>
                  <a:close/>
                </a:path>
                <a:path w="1277620" h="607060">
                  <a:moveTo>
                    <a:pt x="1128978" y="571420"/>
                  </a:moveTo>
                  <a:lnTo>
                    <a:pt x="1090428" y="571420"/>
                  </a:lnTo>
                  <a:lnTo>
                    <a:pt x="1090428" y="474569"/>
                  </a:lnTo>
                  <a:lnTo>
                    <a:pt x="1128978" y="474569"/>
                  </a:lnTo>
                  <a:lnTo>
                    <a:pt x="1128978" y="571420"/>
                  </a:lnTo>
                  <a:close/>
                </a:path>
                <a:path w="1277620" h="607060">
                  <a:moveTo>
                    <a:pt x="1241971" y="571420"/>
                  </a:moveTo>
                  <a:lnTo>
                    <a:pt x="1161452" y="571420"/>
                  </a:lnTo>
                  <a:lnTo>
                    <a:pt x="1161452" y="474569"/>
                  </a:lnTo>
                  <a:lnTo>
                    <a:pt x="1241971" y="474569"/>
                  </a:lnTo>
                  <a:lnTo>
                    <a:pt x="1241971" y="571420"/>
                  </a:lnTo>
                  <a:close/>
                </a:path>
                <a:path w="1277620" h="607060">
                  <a:moveTo>
                    <a:pt x="1241971" y="606552"/>
                  </a:moveTo>
                  <a:lnTo>
                    <a:pt x="752968" y="606552"/>
                  </a:lnTo>
                  <a:lnTo>
                    <a:pt x="738435" y="568862"/>
                  </a:lnTo>
                  <a:lnTo>
                    <a:pt x="713183" y="540751"/>
                  </a:lnTo>
                  <a:lnTo>
                    <a:pt x="680811" y="523179"/>
                  </a:lnTo>
                  <a:lnTo>
                    <a:pt x="644913" y="517108"/>
                  </a:lnTo>
                  <a:lnTo>
                    <a:pt x="773668" y="517108"/>
                  </a:lnTo>
                  <a:lnTo>
                    <a:pt x="773668" y="571420"/>
                  </a:lnTo>
                  <a:lnTo>
                    <a:pt x="1241971" y="571420"/>
                  </a:lnTo>
                  <a:lnTo>
                    <a:pt x="1241971" y="606552"/>
                  </a:lnTo>
                  <a:close/>
                </a:path>
                <a:path w="1277620" h="607060">
                  <a:moveTo>
                    <a:pt x="157810" y="335560"/>
                  </a:moveTo>
                  <a:lnTo>
                    <a:pt x="0" y="335560"/>
                  </a:lnTo>
                  <a:lnTo>
                    <a:pt x="0" y="0"/>
                  </a:lnTo>
                  <a:lnTo>
                    <a:pt x="157810" y="0"/>
                  </a:lnTo>
                  <a:lnTo>
                    <a:pt x="157810" y="335560"/>
                  </a:lnTo>
                  <a:close/>
                </a:path>
                <a:path w="1277620" h="607060">
                  <a:moveTo>
                    <a:pt x="357778" y="335560"/>
                  </a:moveTo>
                  <a:lnTo>
                    <a:pt x="204146" y="335560"/>
                  </a:lnTo>
                  <a:lnTo>
                    <a:pt x="204146" y="0"/>
                  </a:lnTo>
                  <a:lnTo>
                    <a:pt x="357778" y="0"/>
                  </a:lnTo>
                  <a:lnTo>
                    <a:pt x="357778" y="335560"/>
                  </a:lnTo>
                  <a:close/>
                </a:path>
                <a:path w="1277620" h="607060">
                  <a:moveTo>
                    <a:pt x="572560" y="335560"/>
                  </a:moveTo>
                  <a:lnTo>
                    <a:pt x="418927" y="335560"/>
                  </a:lnTo>
                  <a:lnTo>
                    <a:pt x="418927" y="0"/>
                  </a:lnTo>
                  <a:lnTo>
                    <a:pt x="572560" y="0"/>
                  </a:lnTo>
                  <a:lnTo>
                    <a:pt x="572560" y="335560"/>
                  </a:lnTo>
                  <a:close/>
                </a:path>
                <a:path w="1277620" h="607060">
                  <a:moveTo>
                    <a:pt x="861213" y="335560"/>
                  </a:moveTo>
                  <a:lnTo>
                    <a:pt x="703213" y="335560"/>
                  </a:lnTo>
                  <a:lnTo>
                    <a:pt x="703213" y="0"/>
                  </a:lnTo>
                  <a:lnTo>
                    <a:pt x="861213" y="0"/>
                  </a:lnTo>
                  <a:lnTo>
                    <a:pt x="861213" y="335560"/>
                  </a:lnTo>
                  <a:close/>
                </a:path>
                <a:path w="1277620" h="607060">
                  <a:moveTo>
                    <a:pt x="1062131" y="335560"/>
                  </a:moveTo>
                  <a:lnTo>
                    <a:pt x="908309" y="335560"/>
                  </a:lnTo>
                  <a:lnTo>
                    <a:pt x="908309" y="0"/>
                  </a:lnTo>
                  <a:lnTo>
                    <a:pt x="1062131" y="0"/>
                  </a:lnTo>
                  <a:lnTo>
                    <a:pt x="1062131" y="335560"/>
                  </a:lnTo>
                  <a:close/>
                </a:path>
                <a:path w="1277620" h="607060">
                  <a:moveTo>
                    <a:pt x="1277292" y="335560"/>
                  </a:moveTo>
                  <a:lnTo>
                    <a:pt x="1123281" y="335560"/>
                  </a:lnTo>
                  <a:lnTo>
                    <a:pt x="1123281" y="0"/>
                  </a:lnTo>
                  <a:lnTo>
                    <a:pt x="1277292" y="0"/>
                  </a:lnTo>
                  <a:lnTo>
                    <a:pt x="1277292" y="335560"/>
                  </a:lnTo>
                  <a:close/>
                </a:path>
              </a:pathLst>
            </a:custGeom>
            <a:solidFill>
              <a:srgbClr val="FFFFFF"/>
            </a:solidFill>
          </p:spPr>
          <p:txBody>
            <a:bodyPr wrap="square" lIns="0" tIns="0" rIns="0" bIns="0" rtlCol="0"/>
            <a:lstStyle/>
            <a:p/>
          </p:txBody>
        </p:sp>
      </p:grpSp>
      <p:grpSp>
        <p:nvGrpSpPr>
          <p:cNvPr id="29" name="object 29"/>
          <p:cNvGrpSpPr/>
          <p:nvPr/>
        </p:nvGrpSpPr>
        <p:grpSpPr>
          <a:xfrm>
            <a:off x="8925567" y="2650495"/>
            <a:ext cx="779145" cy="2298065"/>
            <a:chOff x="8925567" y="2650495"/>
            <a:chExt cx="779145" cy="2298065"/>
          </a:xfrm>
        </p:grpSpPr>
        <p:sp>
          <p:nvSpPr>
            <p:cNvPr id="30" name="object 30"/>
            <p:cNvSpPr/>
            <p:nvPr/>
          </p:nvSpPr>
          <p:spPr>
            <a:xfrm>
              <a:off x="8935062" y="2659990"/>
              <a:ext cx="760095" cy="2279015"/>
            </a:xfrm>
            <a:custGeom>
              <a:avLst/>
              <a:gdLst/>
              <a:ahLst/>
              <a:cxnLst/>
              <a:rect l="l" t="t" r="r" b="b"/>
              <a:pathLst>
                <a:path w="760095" h="2279015">
                  <a:moveTo>
                    <a:pt x="759615" y="2278846"/>
                  </a:moveTo>
                  <a:lnTo>
                    <a:pt x="0" y="2278846"/>
                  </a:lnTo>
                  <a:lnTo>
                    <a:pt x="0" y="0"/>
                  </a:lnTo>
                  <a:lnTo>
                    <a:pt x="759615" y="0"/>
                  </a:lnTo>
                  <a:lnTo>
                    <a:pt x="759615" y="2278846"/>
                  </a:lnTo>
                  <a:close/>
                </a:path>
              </a:pathLst>
            </a:custGeom>
            <a:solidFill>
              <a:srgbClr val="1BA1E2"/>
            </a:solidFill>
          </p:spPr>
          <p:txBody>
            <a:bodyPr wrap="square" lIns="0" tIns="0" rIns="0" bIns="0" rtlCol="0"/>
            <a:lstStyle/>
            <a:p/>
          </p:txBody>
        </p:sp>
        <p:sp>
          <p:nvSpPr>
            <p:cNvPr id="31" name="object 31"/>
            <p:cNvSpPr/>
            <p:nvPr/>
          </p:nvSpPr>
          <p:spPr>
            <a:xfrm>
              <a:off x="8935062" y="2659990"/>
              <a:ext cx="760095" cy="2279015"/>
            </a:xfrm>
            <a:custGeom>
              <a:avLst/>
              <a:gdLst/>
              <a:ahLst/>
              <a:cxnLst/>
              <a:rect l="l" t="t" r="r" b="b"/>
              <a:pathLst>
                <a:path w="760095" h="2279015">
                  <a:moveTo>
                    <a:pt x="0" y="0"/>
                  </a:moveTo>
                  <a:lnTo>
                    <a:pt x="759615" y="0"/>
                  </a:lnTo>
                  <a:lnTo>
                    <a:pt x="759615" y="2278846"/>
                  </a:lnTo>
                  <a:lnTo>
                    <a:pt x="0" y="2278846"/>
                  </a:lnTo>
                  <a:lnTo>
                    <a:pt x="0" y="0"/>
                  </a:lnTo>
                  <a:close/>
                </a:path>
              </a:pathLst>
            </a:custGeom>
            <a:ln w="18990">
              <a:solidFill>
                <a:srgbClr val="006EAF"/>
              </a:solidFill>
            </a:ln>
          </p:spPr>
          <p:txBody>
            <a:bodyPr wrap="square" lIns="0" tIns="0" rIns="0" bIns="0" rtlCol="0"/>
            <a:lstStyle/>
            <a:p/>
          </p:txBody>
        </p:sp>
      </p:grpSp>
      <p:grpSp>
        <p:nvGrpSpPr>
          <p:cNvPr id="32" name="object 32"/>
          <p:cNvGrpSpPr/>
          <p:nvPr/>
        </p:nvGrpSpPr>
        <p:grpSpPr>
          <a:xfrm>
            <a:off x="2858139" y="3457586"/>
            <a:ext cx="3716020" cy="380365"/>
            <a:chOff x="2858139" y="3457586"/>
            <a:chExt cx="3716020" cy="380365"/>
          </a:xfrm>
        </p:grpSpPr>
        <p:sp>
          <p:nvSpPr>
            <p:cNvPr id="33" name="object 33"/>
            <p:cNvSpPr/>
            <p:nvPr/>
          </p:nvSpPr>
          <p:spPr>
            <a:xfrm>
              <a:off x="2858139" y="3581024"/>
              <a:ext cx="3464560" cy="133350"/>
            </a:xfrm>
            <a:custGeom>
              <a:avLst/>
              <a:gdLst/>
              <a:ahLst/>
              <a:cxnLst/>
              <a:rect l="l" t="t" r="r" b="b"/>
              <a:pathLst>
                <a:path w="3464560" h="133350">
                  <a:moveTo>
                    <a:pt x="0" y="0"/>
                  </a:moveTo>
                  <a:lnTo>
                    <a:pt x="3464226" y="0"/>
                  </a:lnTo>
                  <a:lnTo>
                    <a:pt x="3464226" y="132932"/>
                  </a:lnTo>
                  <a:lnTo>
                    <a:pt x="0" y="132932"/>
                  </a:lnTo>
                  <a:lnTo>
                    <a:pt x="0" y="0"/>
                  </a:lnTo>
                  <a:close/>
                </a:path>
              </a:pathLst>
            </a:custGeom>
            <a:solidFill>
              <a:srgbClr val="1BA1E2"/>
            </a:solidFill>
          </p:spPr>
          <p:txBody>
            <a:bodyPr wrap="square" lIns="0" tIns="0" rIns="0" bIns="0" rtlCol="0"/>
            <a:lstStyle/>
            <a:p/>
          </p:txBody>
        </p:sp>
        <p:sp>
          <p:nvSpPr>
            <p:cNvPr id="34" name="object 34"/>
            <p:cNvSpPr/>
            <p:nvPr/>
          </p:nvSpPr>
          <p:spPr>
            <a:xfrm>
              <a:off x="6260646" y="3524052"/>
              <a:ext cx="247015" cy="247015"/>
            </a:xfrm>
            <a:custGeom>
              <a:avLst/>
              <a:gdLst/>
              <a:ahLst/>
              <a:cxnLst/>
              <a:rect l="l" t="t" r="r" b="b"/>
              <a:pathLst>
                <a:path w="247015" h="247014">
                  <a:moveTo>
                    <a:pt x="0" y="246875"/>
                  </a:moveTo>
                  <a:lnTo>
                    <a:pt x="61718" y="123437"/>
                  </a:lnTo>
                  <a:lnTo>
                    <a:pt x="0" y="0"/>
                  </a:lnTo>
                  <a:lnTo>
                    <a:pt x="246875" y="123437"/>
                  </a:lnTo>
                  <a:lnTo>
                    <a:pt x="0" y="246875"/>
                  </a:lnTo>
                  <a:close/>
                </a:path>
              </a:pathLst>
            </a:custGeom>
            <a:solidFill>
              <a:srgbClr val="1BA1E2"/>
            </a:solidFill>
          </p:spPr>
          <p:txBody>
            <a:bodyPr wrap="square" lIns="0" tIns="0" rIns="0" bIns="0" rtlCol="0"/>
            <a:lstStyle/>
            <a:p/>
          </p:txBody>
        </p:sp>
        <p:sp>
          <p:nvSpPr>
            <p:cNvPr id="35" name="object 35"/>
            <p:cNvSpPr/>
            <p:nvPr/>
          </p:nvSpPr>
          <p:spPr>
            <a:xfrm>
              <a:off x="6260646" y="3524052"/>
              <a:ext cx="247015" cy="247015"/>
            </a:xfrm>
            <a:custGeom>
              <a:avLst/>
              <a:gdLst/>
              <a:ahLst/>
              <a:cxnLst/>
              <a:rect l="l" t="t" r="r" b="b"/>
              <a:pathLst>
                <a:path w="247015" h="247014">
                  <a:moveTo>
                    <a:pt x="246875" y="123437"/>
                  </a:moveTo>
                  <a:lnTo>
                    <a:pt x="0" y="246875"/>
                  </a:lnTo>
                  <a:lnTo>
                    <a:pt x="61718" y="123437"/>
                  </a:lnTo>
                  <a:lnTo>
                    <a:pt x="0" y="0"/>
                  </a:lnTo>
                  <a:lnTo>
                    <a:pt x="246875" y="123437"/>
                  </a:lnTo>
                  <a:close/>
                </a:path>
              </a:pathLst>
            </a:custGeom>
            <a:ln w="132932">
              <a:solidFill>
                <a:srgbClr val="1BA1E2"/>
              </a:solidFill>
            </a:ln>
          </p:spPr>
          <p:txBody>
            <a:bodyPr wrap="square" lIns="0" tIns="0" rIns="0" bIns="0" rtlCol="0"/>
            <a:lstStyle/>
            <a:p/>
          </p:txBody>
        </p:sp>
      </p:grpSp>
      <p:sp>
        <p:nvSpPr>
          <p:cNvPr id="36" name="object 36"/>
          <p:cNvSpPr txBox="1"/>
          <p:nvPr/>
        </p:nvSpPr>
        <p:spPr>
          <a:xfrm>
            <a:off x="3130888" y="3207506"/>
            <a:ext cx="2873375" cy="390525"/>
          </a:xfrm>
          <a:prstGeom prst="rect">
            <a:avLst/>
          </a:prstGeom>
        </p:spPr>
        <p:txBody>
          <a:bodyPr wrap="square" lIns="0" tIns="11430" rIns="0" bIns="0" rtlCol="0" vert="horz">
            <a:spAutoFit/>
          </a:bodyPr>
          <a:lstStyle/>
          <a:p>
            <a:pPr marL="12700">
              <a:lnSpc>
                <a:spcPct val="100000"/>
              </a:lnSpc>
              <a:spcBef>
                <a:spcPts val="90"/>
              </a:spcBef>
            </a:pPr>
            <a:r>
              <a:rPr dirty="0" sz="2400" spc="-30" b="1">
                <a:solidFill>
                  <a:srgbClr val="F0F0F0"/>
                </a:solidFill>
                <a:latin typeface="Arial"/>
                <a:cs typeface="Arial"/>
              </a:rPr>
              <a:t>CREATE_SURFACE</a:t>
            </a:r>
            <a:endParaRPr sz="2400">
              <a:latin typeface="Arial"/>
              <a:cs typeface="Arial"/>
            </a:endParaRPr>
          </a:p>
        </p:txBody>
      </p:sp>
      <p:sp>
        <p:nvSpPr>
          <p:cNvPr id="37" name="object 37"/>
          <p:cNvSpPr/>
          <p:nvPr/>
        </p:nvSpPr>
        <p:spPr>
          <a:xfrm>
            <a:off x="8908855" y="6718206"/>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38" name="object 38"/>
          <p:cNvSpPr/>
          <p:nvPr/>
        </p:nvSpPr>
        <p:spPr>
          <a:xfrm>
            <a:off x="8909201" y="6490322"/>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39" name="object 39"/>
          <p:cNvSpPr/>
          <p:nvPr/>
        </p:nvSpPr>
        <p:spPr>
          <a:xfrm>
            <a:off x="8909549" y="6262437"/>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40" name="object 40"/>
          <p:cNvSpPr/>
          <p:nvPr/>
        </p:nvSpPr>
        <p:spPr>
          <a:xfrm>
            <a:off x="8909895" y="6034554"/>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41" name="object 41"/>
          <p:cNvSpPr/>
          <p:nvPr/>
        </p:nvSpPr>
        <p:spPr>
          <a:xfrm>
            <a:off x="8910242" y="5806669"/>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42" name="object 42"/>
          <p:cNvSpPr/>
          <p:nvPr/>
        </p:nvSpPr>
        <p:spPr>
          <a:xfrm>
            <a:off x="8910589" y="5578784"/>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43" name="object 43"/>
          <p:cNvSpPr/>
          <p:nvPr/>
        </p:nvSpPr>
        <p:spPr>
          <a:xfrm>
            <a:off x="8910935" y="5350900"/>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44" name="object 44"/>
          <p:cNvSpPr/>
          <p:nvPr/>
        </p:nvSpPr>
        <p:spPr>
          <a:xfrm>
            <a:off x="8911283" y="5123016"/>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45" name="object 45"/>
          <p:cNvSpPr/>
          <p:nvPr/>
        </p:nvSpPr>
        <p:spPr>
          <a:xfrm>
            <a:off x="8911629" y="4895132"/>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46" name="object 46"/>
          <p:cNvSpPr/>
          <p:nvPr/>
        </p:nvSpPr>
        <p:spPr>
          <a:xfrm>
            <a:off x="8911976" y="4667247"/>
            <a:ext cx="38735" cy="114300"/>
          </a:xfrm>
          <a:custGeom>
            <a:avLst/>
            <a:gdLst/>
            <a:ahLst/>
            <a:cxnLst/>
            <a:rect l="l" t="t" r="r" b="b"/>
            <a:pathLst>
              <a:path w="38734" h="114300">
                <a:moveTo>
                  <a:pt x="37980" y="114000"/>
                </a:moveTo>
                <a:lnTo>
                  <a:pt x="0" y="113942"/>
                </a:lnTo>
                <a:lnTo>
                  <a:pt x="173" y="0"/>
                </a:lnTo>
                <a:lnTo>
                  <a:pt x="38154" y="58"/>
                </a:lnTo>
                <a:lnTo>
                  <a:pt x="37980" y="114000"/>
                </a:lnTo>
                <a:close/>
              </a:path>
            </a:pathLst>
          </a:custGeom>
          <a:solidFill>
            <a:srgbClr val="F0F0F0"/>
          </a:solidFill>
        </p:spPr>
        <p:txBody>
          <a:bodyPr wrap="square" lIns="0" tIns="0" rIns="0" bIns="0" rtlCol="0"/>
          <a:lstStyle/>
          <a:p/>
        </p:txBody>
      </p:sp>
      <p:sp>
        <p:nvSpPr>
          <p:cNvPr id="47" name="object 47"/>
          <p:cNvSpPr/>
          <p:nvPr/>
        </p:nvSpPr>
        <p:spPr>
          <a:xfrm>
            <a:off x="8912323" y="4439363"/>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48" name="object 48"/>
          <p:cNvSpPr/>
          <p:nvPr/>
        </p:nvSpPr>
        <p:spPr>
          <a:xfrm>
            <a:off x="8912670" y="4211478"/>
            <a:ext cx="38735" cy="114300"/>
          </a:xfrm>
          <a:custGeom>
            <a:avLst/>
            <a:gdLst/>
            <a:ahLst/>
            <a:cxnLst/>
            <a:rect l="l" t="t" r="r" b="b"/>
            <a:pathLst>
              <a:path w="38734" h="114300">
                <a:moveTo>
                  <a:pt x="37980" y="114000"/>
                </a:moveTo>
                <a:lnTo>
                  <a:pt x="0" y="113942"/>
                </a:lnTo>
                <a:lnTo>
                  <a:pt x="173" y="0"/>
                </a:lnTo>
                <a:lnTo>
                  <a:pt x="38154" y="58"/>
                </a:lnTo>
                <a:lnTo>
                  <a:pt x="37980" y="114000"/>
                </a:lnTo>
                <a:close/>
              </a:path>
            </a:pathLst>
          </a:custGeom>
          <a:solidFill>
            <a:srgbClr val="F0F0F0"/>
          </a:solidFill>
        </p:spPr>
        <p:txBody>
          <a:bodyPr wrap="square" lIns="0" tIns="0" rIns="0" bIns="0" rtlCol="0"/>
          <a:lstStyle/>
          <a:p/>
        </p:txBody>
      </p:sp>
      <p:sp>
        <p:nvSpPr>
          <p:cNvPr id="49" name="object 49"/>
          <p:cNvSpPr/>
          <p:nvPr/>
        </p:nvSpPr>
        <p:spPr>
          <a:xfrm>
            <a:off x="8913017" y="3983594"/>
            <a:ext cx="38735" cy="114300"/>
          </a:xfrm>
          <a:custGeom>
            <a:avLst/>
            <a:gdLst/>
            <a:ahLst/>
            <a:cxnLst/>
            <a:rect l="l" t="t" r="r" b="b"/>
            <a:pathLst>
              <a:path w="38734" h="114300">
                <a:moveTo>
                  <a:pt x="37980" y="114000"/>
                </a:moveTo>
                <a:lnTo>
                  <a:pt x="0" y="113941"/>
                </a:lnTo>
                <a:lnTo>
                  <a:pt x="173" y="0"/>
                </a:lnTo>
                <a:lnTo>
                  <a:pt x="38154" y="57"/>
                </a:lnTo>
                <a:lnTo>
                  <a:pt x="37980" y="114000"/>
                </a:lnTo>
                <a:close/>
              </a:path>
            </a:pathLst>
          </a:custGeom>
          <a:solidFill>
            <a:srgbClr val="F0F0F0"/>
          </a:solidFill>
        </p:spPr>
        <p:txBody>
          <a:bodyPr wrap="square" lIns="0" tIns="0" rIns="0" bIns="0" rtlCol="0"/>
          <a:lstStyle/>
          <a:p/>
        </p:txBody>
      </p:sp>
      <p:sp>
        <p:nvSpPr>
          <p:cNvPr id="50" name="object 50"/>
          <p:cNvSpPr/>
          <p:nvPr/>
        </p:nvSpPr>
        <p:spPr>
          <a:xfrm>
            <a:off x="8913363" y="3755710"/>
            <a:ext cx="38735" cy="114300"/>
          </a:xfrm>
          <a:custGeom>
            <a:avLst/>
            <a:gdLst/>
            <a:ahLst/>
            <a:cxnLst/>
            <a:rect l="l" t="t" r="r" b="b"/>
            <a:pathLst>
              <a:path w="38734" h="114300">
                <a:moveTo>
                  <a:pt x="37980" y="114000"/>
                </a:moveTo>
                <a:lnTo>
                  <a:pt x="0" y="113942"/>
                </a:lnTo>
                <a:lnTo>
                  <a:pt x="173" y="0"/>
                </a:lnTo>
                <a:lnTo>
                  <a:pt x="38154" y="58"/>
                </a:lnTo>
                <a:lnTo>
                  <a:pt x="37980" y="114000"/>
                </a:lnTo>
                <a:close/>
              </a:path>
            </a:pathLst>
          </a:custGeom>
          <a:solidFill>
            <a:srgbClr val="F0F0F0"/>
          </a:solidFill>
        </p:spPr>
        <p:txBody>
          <a:bodyPr wrap="square" lIns="0" tIns="0" rIns="0" bIns="0" rtlCol="0"/>
          <a:lstStyle/>
          <a:p/>
        </p:txBody>
      </p:sp>
      <p:sp>
        <p:nvSpPr>
          <p:cNvPr id="51" name="object 51"/>
          <p:cNvSpPr/>
          <p:nvPr/>
        </p:nvSpPr>
        <p:spPr>
          <a:xfrm>
            <a:off x="8913710" y="3527826"/>
            <a:ext cx="38735" cy="114300"/>
          </a:xfrm>
          <a:custGeom>
            <a:avLst/>
            <a:gdLst/>
            <a:ahLst/>
            <a:cxnLst/>
            <a:rect l="l" t="t" r="r" b="b"/>
            <a:pathLst>
              <a:path w="38734" h="114300">
                <a:moveTo>
                  <a:pt x="37980" y="114000"/>
                </a:moveTo>
                <a:lnTo>
                  <a:pt x="0" y="113941"/>
                </a:lnTo>
                <a:lnTo>
                  <a:pt x="173" y="0"/>
                </a:lnTo>
                <a:lnTo>
                  <a:pt x="38154" y="57"/>
                </a:lnTo>
                <a:lnTo>
                  <a:pt x="37980" y="114000"/>
                </a:lnTo>
                <a:close/>
              </a:path>
            </a:pathLst>
          </a:custGeom>
          <a:solidFill>
            <a:srgbClr val="F0F0F0"/>
          </a:solidFill>
        </p:spPr>
        <p:txBody>
          <a:bodyPr wrap="square" lIns="0" tIns="0" rIns="0" bIns="0" rtlCol="0"/>
          <a:lstStyle/>
          <a:p/>
        </p:txBody>
      </p:sp>
      <p:sp>
        <p:nvSpPr>
          <p:cNvPr id="52" name="object 52"/>
          <p:cNvSpPr/>
          <p:nvPr/>
        </p:nvSpPr>
        <p:spPr>
          <a:xfrm>
            <a:off x="8914057" y="3299941"/>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53" name="object 53"/>
          <p:cNvSpPr/>
          <p:nvPr/>
        </p:nvSpPr>
        <p:spPr>
          <a:xfrm>
            <a:off x="8914404" y="3072057"/>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4" name="object 54"/>
          <p:cNvSpPr/>
          <p:nvPr/>
        </p:nvSpPr>
        <p:spPr>
          <a:xfrm>
            <a:off x="8914751" y="2844172"/>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5" name="object 55"/>
          <p:cNvSpPr/>
          <p:nvPr/>
        </p:nvSpPr>
        <p:spPr>
          <a:xfrm>
            <a:off x="8915097" y="2616288"/>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6" name="object 56"/>
          <p:cNvSpPr/>
          <p:nvPr/>
        </p:nvSpPr>
        <p:spPr>
          <a:xfrm>
            <a:off x="8915444" y="2388404"/>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57" name="object 57"/>
          <p:cNvSpPr/>
          <p:nvPr/>
        </p:nvSpPr>
        <p:spPr>
          <a:xfrm>
            <a:off x="8915791" y="2160520"/>
            <a:ext cx="38735" cy="114300"/>
          </a:xfrm>
          <a:custGeom>
            <a:avLst/>
            <a:gdLst/>
            <a:ahLst/>
            <a:cxnLst/>
            <a:rect l="l" t="t" r="r" b="b"/>
            <a:pathLst>
              <a:path w="38734" h="114300">
                <a:moveTo>
                  <a:pt x="37980" y="113999"/>
                </a:moveTo>
                <a:lnTo>
                  <a:pt x="0" y="113942"/>
                </a:lnTo>
                <a:lnTo>
                  <a:pt x="173" y="0"/>
                </a:lnTo>
                <a:lnTo>
                  <a:pt x="38153" y="57"/>
                </a:lnTo>
                <a:lnTo>
                  <a:pt x="37980" y="113999"/>
                </a:lnTo>
                <a:close/>
              </a:path>
            </a:pathLst>
          </a:custGeom>
          <a:solidFill>
            <a:srgbClr val="F0F0F0"/>
          </a:solidFill>
        </p:spPr>
        <p:txBody>
          <a:bodyPr wrap="square" lIns="0" tIns="0" rIns="0" bIns="0" rtlCol="0"/>
          <a:lstStyle/>
          <a:p/>
        </p:txBody>
      </p:sp>
      <p:sp>
        <p:nvSpPr>
          <p:cNvPr id="58" name="object 58"/>
          <p:cNvSpPr/>
          <p:nvPr/>
        </p:nvSpPr>
        <p:spPr>
          <a:xfrm>
            <a:off x="9675687" y="6718206"/>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59" name="object 59"/>
          <p:cNvSpPr/>
          <p:nvPr/>
        </p:nvSpPr>
        <p:spPr>
          <a:xfrm>
            <a:off x="9676034" y="6490322"/>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60" name="object 60"/>
          <p:cNvSpPr/>
          <p:nvPr/>
        </p:nvSpPr>
        <p:spPr>
          <a:xfrm>
            <a:off x="9676381" y="6262437"/>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1" name="object 61"/>
          <p:cNvSpPr/>
          <p:nvPr/>
        </p:nvSpPr>
        <p:spPr>
          <a:xfrm>
            <a:off x="9676727" y="6034554"/>
            <a:ext cx="38735" cy="114300"/>
          </a:xfrm>
          <a:custGeom>
            <a:avLst/>
            <a:gdLst/>
            <a:ahLst/>
            <a:cxnLst/>
            <a:rect l="l" t="t" r="r" b="b"/>
            <a:pathLst>
              <a:path w="38734" h="114300">
                <a:moveTo>
                  <a:pt x="37980" y="113999"/>
                </a:moveTo>
                <a:lnTo>
                  <a:pt x="0" y="113941"/>
                </a:lnTo>
                <a:lnTo>
                  <a:pt x="173" y="0"/>
                </a:lnTo>
                <a:lnTo>
                  <a:pt x="38153" y="57"/>
                </a:lnTo>
                <a:lnTo>
                  <a:pt x="37980" y="113999"/>
                </a:lnTo>
                <a:close/>
              </a:path>
            </a:pathLst>
          </a:custGeom>
          <a:solidFill>
            <a:srgbClr val="F0F0F0"/>
          </a:solidFill>
        </p:spPr>
        <p:txBody>
          <a:bodyPr wrap="square" lIns="0" tIns="0" rIns="0" bIns="0" rtlCol="0"/>
          <a:lstStyle/>
          <a:p/>
        </p:txBody>
      </p:sp>
      <p:sp>
        <p:nvSpPr>
          <p:cNvPr id="62" name="object 62"/>
          <p:cNvSpPr/>
          <p:nvPr/>
        </p:nvSpPr>
        <p:spPr>
          <a:xfrm>
            <a:off x="9677075" y="5806669"/>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3" name="object 63"/>
          <p:cNvSpPr/>
          <p:nvPr/>
        </p:nvSpPr>
        <p:spPr>
          <a:xfrm>
            <a:off x="9677421" y="5578784"/>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4" name="object 64"/>
          <p:cNvSpPr/>
          <p:nvPr/>
        </p:nvSpPr>
        <p:spPr>
          <a:xfrm>
            <a:off x="9677768" y="5350900"/>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65" name="object 65"/>
          <p:cNvSpPr/>
          <p:nvPr/>
        </p:nvSpPr>
        <p:spPr>
          <a:xfrm>
            <a:off x="9678115" y="5123016"/>
            <a:ext cx="38735" cy="114300"/>
          </a:xfrm>
          <a:custGeom>
            <a:avLst/>
            <a:gdLst/>
            <a:ahLst/>
            <a:cxnLst/>
            <a:rect l="l" t="t" r="r" b="b"/>
            <a:pathLst>
              <a:path w="38734" h="114300">
                <a:moveTo>
                  <a:pt x="37980" y="113999"/>
                </a:moveTo>
                <a:lnTo>
                  <a:pt x="0" y="113941"/>
                </a:lnTo>
                <a:lnTo>
                  <a:pt x="173" y="0"/>
                </a:lnTo>
                <a:lnTo>
                  <a:pt x="38153" y="57"/>
                </a:lnTo>
                <a:lnTo>
                  <a:pt x="37980" y="113999"/>
                </a:lnTo>
                <a:close/>
              </a:path>
            </a:pathLst>
          </a:custGeom>
          <a:solidFill>
            <a:srgbClr val="F0F0F0"/>
          </a:solidFill>
        </p:spPr>
        <p:txBody>
          <a:bodyPr wrap="square" lIns="0" tIns="0" rIns="0" bIns="0" rtlCol="0"/>
          <a:lstStyle/>
          <a:p/>
        </p:txBody>
      </p:sp>
      <p:sp>
        <p:nvSpPr>
          <p:cNvPr id="66" name="object 66"/>
          <p:cNvSpPr/>
          <p:nvPr/>
        </p:nvSpPr>
        <p:spPr>
          <a:xfrm>
            <a:off x="9678461" y="4895132"/>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67" name="object 67"/>
          <p:cNvSpPr/>
          <p:nvPr/>
        </p:nvSpPr>
        <p:spPr>
          <a:xfrm>
            <a:off x="9678809" y="4667247"/>
            <a:ext cx="38735" cy="114300"/>
          </a:xfrm>
          <a:custGeom>
            <a:avLst/>
            <a:gdLst/>
            <a:ahLst/>
            <a:cxnLst/>
            <a:rect l="l" t="t" r="r" b="b"/>
            <a:pathLst>
              <a:path w="38734" h="114300">
                <a:moveTo>
                  <a:pt x="37980" y="114000"/>
                </a:moveTo>
                <a:lnTo>
                  <a:pt x="0" y="113942"/>
                </a:lnTo>
                <a:lnTo>
                  <a:pt x="173" y="0"/>
                </a:lnTo>
                <a:lnTo>
                  <a:pt x="38153" y="58"/>
                </a:lnTo>
                <a:lnTo>
                  <a:pt x="37980" y="114000"/>
                </a:lnTo>
                <a:close/>
              </a:path>
            </a:pathLst>
          </a:custGeom>
          <a:solidFill>
            <a:srgbClr val="F0F0F0"/>
          </a:solidFill>
        </p:spPr>
        <p:txBody>
          <a:bodyPr wrap="square" lIns="0" tIns="0" rIns="0" bIns="0" rtlCol="0"/>
          <a:lstStyle/>
          <a:p/>
        </p:txBody>
      </p:sp>
      <p:sp>
        <p:nvSpPr>
          <p:cNvPr id="68" name="object 68"/>
          <p:cNvSpPr/>
          <p:nvPr/>
        </p:nvSpPr>
        <p:spPr>
          <a:xfrm>
            <a:off x="9679155" y="4439363"/>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9" name="object 69"/>
          <p:cNvSpPr/>
          <p:nvPr/>
        </p:nvSpPr>
        <p:spPr>
          <a:xfrm>
            <a:off x="9679502" y="4211478"/>
            <a:ext cx="38735" cy="114300"/>
          </a:xfrm>
          <a:custGeom>
            <a:avLst/>
            <a:gdLst/>
            <a:ahLst/>
            <a:cxnLst/>
            <a:rect l="l" t="t" r="r" b="b"/>
            <a:pathLst>
              <a:path w="38734" h="114300">
                <a:moveTo>
                  <a:pt x="37980" y="114000"/>
                </a:moveTo>
                <a:lnTo>
                  <a:pt x="0" y="113942"/>
                </a:lnTo>
                <a:lnTo>
                  <a:pt x="173" y="0"/>
                </a:lnTo>
                <a:lnTo>
                  <a:pt x="38153" y="58"/>
                </a:lnTo>
                <a:lnTo>
                  <a:pt x="37980" y="114000"/>
                </a:lnTo>
                <a:close/>
              </a:path>
            </a:pathLst>
          </a:custGeom>
          <a:solidFill>
            <a:srgbClr val="F0F0F0"/>
          </a:solidFill>
        </p:spPr>
        <p:txBody>
          <a:bodyPr wrap="square" lIns="0" tIns="0" rIns="0" bIns="0" rtlCol="0"/>
          <a:lstStyle/>
          <a:p/>
        </p:txBody>
      </p:sp>
      <p:sp>
        <p:nvSpPr>
          <p:cNvPr id="70" name="object 70"/>
          <p:cNvSpPr/>
          <p:nvPr/>
        </p:nvSpPr>
        <p:spPr>
          <a:xfrm>
            <a:off x="9679849" y="3983594"/>
            <a:ext cx="38735" cy="114300"/>
          </a:xfrm>
          <a:custGeom>
            <a:avLst/>
            <a:gdLst/>
            <a:ahLst/>
            <a:cxnLst/>
            <a:rect l="l" t="t" r="r" b="b"/>
            <a:pathLst>
              <a:path w="38734" h="114300">
                <a:moveTo>
                  <a:pt x="37980" y="114000"/>
                </a:moveTo>
                <a:lnTo>
                  <a:pt x="0" y="113941"/>
                </a:lnTo>
                <a:lnTo>
                  <a:pt x="173" y="0"/>
                </a:lnTo>
                <a:lnTo>
                  <a:pt x="38153" y="57"/>
                </a:lnTo>
                <a:lnTo>
                  <a:pt x="37980" y="114000"/>
                </a:lnTo>
                <a:close/>
              </a:path>
            </a:pathLst>
          </a:custGeom>
          <a:solidFill>
            <a:srgbClr val="F0F0F0"/>
          </a:solidFill>
        </p:spPr>
        <p:txBody>
          <a:bodyPr wrap="square" lIns="0" tIns="0" rIns="0" bIns="0" rtlCol="0"/>
          <a:lstStyle/>
          <a:p/>
        </p:txBody>
      </p:sp>
      <p:sp>
        <p:nvSpPr>
          <p:cNvPr id="71" name="object 71"/>
          <p:cNvSpPr/>
          <p:nvPr/>
        </p:nvSpPr>
        <p:spPr>
          <a:xfrm>
            <a:off x="9680195" y="3755710"/>
            <a:ext cx="38735" cy="114300"/>
          </a:xfrm>
          <a:custGeom>
            <a:avLst/>
            <a:gdLst/>
            <a:ahLst/>
            <a:cxnLst/>
            <a:rect l="l" t="t" r="r" b="b"/>
            <a:pathLst>
              <a:path w="38734" h="114300">
                <a:moveTo>
                  <a:pt x="37980" y="114000"/>
                </a:moveTo>
                <a:lnTo>
                  <a:pt x="0" y="113942"/>
                </a:lnTo>
                <a:lnTo>
                  <a:pt x="173" y="0"/>
                </a:lnTo>
                <a:lnTo>
                  <a:pt x="38154" y="58"/>
                </a:lnTo>
                <a:lnTo>
                  <a:pt x="37980" y="114000"/>
                </a:lnTo>
                <a:close/>
              </a:path>
            </a:pathLst>
          </a:custGeom>
          <a:solidFill>
            <a:srgbClr val="F0F0F0"/>
          </a:solidFill>
        </p:spPr>
        <p:txBody>
          <a:bodyPr wrap="square" lIns="0" tIns="0" rIns="0" bIns="0" rtlCol="0"/>
          <a:lstStyle/>
          <a:p/>
        </p:txBody>
      </p:sp>
      <p:sp>
        <p:nvSpPr>
          <p:cNvPr id="72" name="object 72"/>
          <p:cNvSpPr/>
          <p:nvPr/>
        </p:nvSpPr>
        <p:spPr>
          <a:xfrm>
            <a:off x="9680543" y="3527826"/>
            <a:ext cx="38735" cy="114300"/>
          </a:xfrm>
          <a:custGeom>
            <a:avLst/>
            <a:gdLst/>
            <a:ahLst/>
            <a:cxnLst/>
            <a:rect l="l" t="t" r="r" b="b"/>
            <a:pathLst>
              <a:path w="38734" h="114300">
                <a:moveTo>
                  <a:pt x="37980" y="114000"/>
                </a:moveTo>
                <a:lnTo>
                  <a:pt x="0" y="113941"/>
                </a:lnTo>
                <a:lnTo>
                  <a:pt x="173" y="0"/>
                </a:lnTo>
                <a:lnTo>
                  <a:pt x="38153" y="57"/>
                </a:lnTo>
                <a:lnTo>
                  <a:pt x="37980" y="114000"/>
                </a:lnTo>
                <a:close/>
              </a:path>
            </a:pathLst>
          </a:custGeom>
          <a:solidFill>
            <a:srgbClr val="F0F0F0"/>
          </a:solidFill>
        </p:spPr>
        <p:txBody>
          <a:bodyPr wrap="square" lIns="0" tIns="0" rIns="0" bIns="0" rtlCol="0"/>
          <a:lstStyle/>
          <a:p/>
        </p:txBody>
      </p:sp>
      <p:sp>
        <p:nvSpPr>
          <p:cNvPr id="73" name="object 73"/>
          <p:cNvSpPr/>
          <p:nvPr/>
        </p:nvSpPr>
        <p:spPr>
          <a:xfrm>
            <a:off x="9680889" y="3299941"/>
            <a:ext cx="38735" cy="114300"/>
          </a:xfrm>
          <a:custGeom>
            <a:avLst/>
            <a:gdLst/>
            <a:ahLst/>
            <a:cxnLst/>
            <a:rect l="l" t="t" r="r" b="b"/>
            <a:pathLst>
              <a:path w="38734" h="114300">
                <a:moveTo>
                  <a:pt x="37980" y="113999"/>
                </a:moveTo>
                <a:lnTo>
                  <a:pt x="0" y="113941"/>
                </a:lnTo>
                <a:lnTo>
                  <a:pt x="173" y="0"/>
                </a:lnTo>
                <a:lnTo>
                  <a:pt x="38153" y="57"/>
                </a:lnTo>
                <a:lnTo>
                  <a:pt x="37980" y="113999"/>
                </a:lnTo>
                <a:close/>
              </a:path>
            </a:pathLst>
          </a:custGeom>
          <a:solidFill>
            <a:srgbClr val="F0F0F0"/>
          </a:solidFill>
        </p:spPr>
        <p:txBody>
          <a:bodyPr wrap="square" lIns="0" tIns="0" rIns="0" bIns="0" rtlCol="0"/>
          <a:lstStyle/>
          <a:p/>
        </p:txBody>
      </p:sp>
      <p:sp>
        <p:nvSpPr>
          <p:cNvPr id="74" name="object 74"/>
          <p:cNvSpPr/>
          <p:nvPr/>
        </p:nvSpPr>
        <p:spPr>
          <a:xfrm>
            <a:off x="9681236" y="3072057"/>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75" name="object 75"/>
          <p:cNvSpPr/>
          <p:nvPr/>
        </p:nvSpPr>
        <p:spPr>
          <a:xfrm>
            <a:off x="9681583" y="2844172"/>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76" name="object 76"/>
          <p:cNvSpPr/>
          <p:nvPr/>
        </p:nvSpPr>
        <p:spPr>
          <a:xfrm>
            <a:off x="9681929" y="2616288"/>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77" name="object 77"/>
          <p:cNvSpPr/>
          <p:nvPr/>
        </p:nvSpPr>
        <p:spPr>
          <a:xfrm>
            <a:off x="9682276" y="2388404"/>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78" name="object 78"/>
          <p:cNvSpPr/>
          <p:nvPr/>
        </p:nvSpPr>
        <p:spPr>
          <a:xfrm>
            <a:off x="9682622" y="2160520"/>
            <a:ext cx="38735" cy="114300"/>
          </a:xfrm>
          <a:custGeom>
            <a:avLst/>
            <a:gdLst/>
            <a:ahLst/>
            <a:cxnLst/>
            <a:rect l="l" t="t" r="r" b="b"/>
            <a:pathLst>
              <a:path w="38734" h="114300">
                <a:moveTo>
                  <a:pt x="37980" y="113999"/>
                </a:moveTo>
                <a:lnTo>
                  <a:pt x="0" y="113942"/>
                </a:lnTo>
                <a:lnTo>
                  <a:pt x="173" y="0"/>
                </a:lnTo>
                <a:lnTo>
                  <a:pt x="38154" y="57"/>
                </a:lnTo>
                <a:lnTo>
                  <a:pt x="37980" y="113999"/>
                </a:lnTo>
                <a:close/>
              </a:path>
            </a:pathLst>
          </a:custGeom>
          <a:solidFill>
            <a:srgbClr val="F0F0F0"/>
          </a:solidFill>
        </p:spPr>
        <p:txBody>
          <a:bodyPr wrap="square" lIns="0" tIns="0" rIns="0" bIns="0" rtlCol="0"/>
          <a:lstStyle/>
          <a:p/>
        </p:txBody>
      </p:sp>
      <p:grpSp>
        <p:nvGrpSpPr>
          <p:cNvPr id="79" name="object 79"/>
          <p:cNvGrpSpPr/>
          <p:nvPr/>
        </p:nvGrpSpPr>
        <p:grpSpPr>
          <a:xfrm>
            <a:off x="7317409" y="3981215"/>
            <a:ext cx="872490" cy="864869"/>
            <a:chOff x="7317409" y="3981215"/>
            <a:chExt cx="872490" cy="864869"/>
          </a:xfrm>
        </p:grpSpPr>
        <p:pic>
          <p:nvPicPr>
            <p:cNvPr id="80" name="object 80"/>
            <p:cNvPicPr/>
            <p:nvPr/>
          </p:nvPicPr>
          <p:blipFill>
            <a:blip r:embed="rId5" cstate="print"/>
            <a:stretch>
              <a:fillRect/>
            </a:stretch>
          </p:blipFill>
          <p:spPr>
            <a:xfrm>
              <a:off x="7317409" y="3984979"/>
              <a:ext cx="872204" cy="840624"/>
            </a:xfrm>
            <a:prstGeom prst="rect">
              <a:avLst/>
            </a:prstGeom>
          </p:spPr>
        </p:pic>
        <p:sp>
          <p:nvSpPr>
            <p:cNvPr id="81" name="object 81"/>
            <p:cNvSpPr/>
            <p:nvPr/>
          </p:nvSpPr>
          <p:spPr>
            <a:xfrm>
              <a:off x="7376207" y="4155435"/>
              <a:ext cx="813435" cy="670560"/>
            </a:xfrm>
            <a:custGeom>
              <a:avLst/>
              <a:gdLst/>
              <a:ahLst/>
              <a:cxnLst/>
              <a:rect l="l" t="t" r="r" b="b"/>
              <a:pathLst>
                <a:path w="813434" h="670560">
                  <a:moveTo>
                    <a:pt x="377303" y="670168"/>
                  </a:moveTo>
                  <a:lnTo>
                    <a:pt x="329045" y="667851"/>
                  </a:lnTo>
                  <a:lnTo>
                    <a:pt x="280849" y="660854"/>
                  </a:lnTo>
                  <a:lnTo>
                    <a:pt x="233367" y="649110"/>
                  </a:lnTo>
                  <a:lnTo>
                    <a:pt x="187252" y="632549"/>
                  </a:lnTo>
                  <a:lnTo>
                    <a:pt x="143155" y="611105"/>
                  </a:lnTo>
                  <a:lnTo>
                    <a:pt x="101729" y="584708"/>
                  </a:lnTo>
                  <a:lnTo>
                    <a:pt x="63626" y="553291"/>
                  </a:lnTo>
                  <a:lnTo>
                    <a:pt x="29499" y="516787"/>
                  </a:lnTo>
                  <a:lnTo>
                    <a:pt x="0" y="475125"/>
                  </a:lnTo>
                  <a:lnTo>
                    <a:pt x="30092" y="511914"/>
                  </a:lnTo>
                  <a:lnTo>
                    <a:pt x="63972" y="544168"/>
                  </a:lnTo>
                  <a:lnTo>
                    <a:pt x="101105" y="571942"/>
                  </a:lnTo>
                  <a:lnTo>
                    <a:pt x="140956" y="595293"/>
                  </a:lnTo>
                  <a:lnTo>
                    <a:pt x="182990" y="614275"/>
                  </a:lnTo>
                  <a:lnTo>
                    <a:pt x="226672" y="628942"/>
                  </a:lnTo>
                  <a:lnTo>
                    <a:pt x="271469" y="639351"/>
                  </a:lnTo>
                  <a:lnTo>
                    <a:pt x="316845" y="645555"/>
                  </a:lnTo>
                  <a:lnTo>
                    <a:pt x="362265" y="647611"/>
                  </a:lnTo>
                  <a:lnTo>
                    <a:pt x="411369" y="645242"/>
                  </a:lnTo>
                  <a:lnTo>
                    <a:pt x="459184" y="638229"/>
                  </a:lnTo>
                  <a:lnTo>
                    <a:pt x="505341" y="626718"/>
                  </a:lnTo>
                  <a:lnTo>
                    <a:pt x="549473" y="610854"/>
                  </a:lnTo>
                  <a:lnTo>
                    <a:pt x="591211" y="590781"/>
                  </a:lnTo>
                  <a:lnTo>
                    <a:pt x="630187" y="566643"/>
                  </a:lnTo>
                  <a:lnTo>
                    <a:pt x="666033" y="538586"/>
                  </a:lnTo>
                  <a:lnTo>
                    <a:pt x="700590" y="503863"/>
                  </a:lnTo>
                  <a:lnTo>
                    <a:pt x="730083" y="465562"/>
                  </a:lnTo>
                  <a:lnTo>
                    <a:pt x="754420" y="423881"/>
                  </a:lnTo>
                  <a:lnTo>
                    <a:pt x="773509" y="379016"/>
                  </a:lnTo>
                  <a:lnTo>
                    <a:pt x="787258" y="331167"/>
                  </a:lnTo>
                  <a:lnTo>
                    <a:pt x="795575" y="280528"/>
                  </a:lnTo>
                  <a:lnTo>
                    <a:pt x="798368" y="227299"/>
                  </a:lnTo>
                  <a:lnTo>
                    <a:pt x="795873" y="176981"/>
                  </a:lnTo>
                  <a:lnTo>
                    <a:pt x="788445" y="128916"/>
                  </a:lnTo>
                  <a:lnTo>
                    <a:pt x="776166" y="83279"/>
                  </a:lnTo>
                  <a:lnTo>
                    <a:pt x="759120" y="40248"/>
                  </a:lnTo>
                  <a:lnTo>
                    <a:pt x="737388" y="0"/>
                  </a:lnTo>
                  <a:lnTo>
                    <a:pt x="764466" y="43265"/>
                  </a:lnTo>
                  <a:lnTo>
                    <a:pt x="785715" y="90147"/>
                  </a:lnTo>
                  <a:lnTo>
                    <a:pt x="801026" y="140382"/>
                  </a:lnTo>
                  <a:lnTo>
                    <a:pt x="810293" y="193706"/>
                  </a:lnTo>
                  <a:lnTo>
                    <a:pt x="813406" y="249856"/>
                  </a:lnTo>
                  <a:lnTo>
                    <a:pt x="810613" y="303085"/>
                  </a:lnTo>
                  <a:lnTo>
                    <a:pt x="802296" y="353724"/>
                  </a:lnTo>
                  <a:lnTo>
                    <a:pt x="788547" y="401573"/>
                  </a:lnTo>
                  <a:lnTo>
                    <a:pt x="769458" y="446438"/>
                  </a:lnTo>
                  <a:lnTo>
                    <a:pt x="745121" y="488119"/>
                  </a:lnTo>
                  <a:lnTo>
                    <a:pt x="715628" y="526420"/>
                  </a:lnTo>
                  <a:lnTo>
                    <a:pt x="681071" y="561143"/>
                  </a:lnTo>
                  <a:lnTo>
                    <a:pt x="645225" y="589200"/>
                  </a:lnTo>
                  <a:lnTo>
                    <a:pt x="606249" y="613338"/>
                  </a:lnTo>
                  <a:lnTo>
                    <a:pt x="564511" y="633411"/>
                  </a:lnTo>
                  <a:lnTo>
                    <a:pt x="520379" y="649275"/>
                  </a:lnTo>
                  <a:lnTo>
                    <a:pt x="474222" y="660786"/>
                  </a:lnTo>
                  <a:lnTo>
                    <a:pt x="426407" y="667799"/>
                  </a:lnTo>
                  <a:lnTo>
                    <a:pt x="377303" y="670168"/>
                  </a:lnTo>
                  <a:close/>
                </a:path>
              </a:pathLst>
            </a:custGeom>
            <a:solidFill>
              <a:srgbClr val="EB8F00"/>
            </a:solidFill>
          </p:spPr>
          <p:txBody>
            <a:bodyPr wrap="square" lIns="0" tIns="0" rIns="0" bIns="0" rtlCol="0"/>
            <a:lstStyle/>
            <a:p/>
          </p:txBody>
        </p:sp>
        <p:pic>
          <p:nvPicPr>
            <p:cNvPr id="82" name="object 82"/>
            <p:cNvPicPr/>
            <p:nvPr/>
          </p:nvPicPr>
          <p:blipFill>
            <a:blip r:embed="rId6" cstate="print"/>
            <a:stretch>
              <a:fillRect/>
            </a:stretch>
          </p:blipFill>
          <p:spPr>
            <a:xfrm>
              <a:off x="7319839" y="4481261"/>
              <a:ext cx="432853" cy="364183"/>
            </a:xfrm>
            <a:prstGeom prst="rect">
              <a:avLst/>
            </a:prstGeom>
          </p:spPr>
        </p:pic>
        <p:pic>
          <p:nvPicPr>
            <p:cNvPr id="83" name="object 83"/>
            <p:cNvPicPr/>
            <p:nvPr/>
          </p:nvPicPr>
          <p:blipFill>
            <a:blip r:embed="rId7" cstate="print"/>
            <a:stretch>
              <a:fillRect/>
            </a:stretch>
          </p:blipFill>
          <p:spPr>
            <a:xfrm>
              <a:off x="7479443" y="4538904"/>
              <a:ext cx="272939" cy="307001"/>
            </a:xfrm>
            <a:prstGeom prst="rect">
              <a:avLst/>
            </a:prstGeom>
          </p:spPr>
        </p:pic>
        <p:sp>
          <p:nvSpPr>
            <p:cNvPr id="84" name="object 84"/>
            <p:cNvSpPr/>
            <p:nvPr/>
          </p:nvSpPr>
          <p:spPr>
            <a:xfrm>
              <a:off x="7582141" y="4166273"/>
              <a:ext cx="360680" cy="303530"/>
            </a:xfrm>
            <a:custGeom>
              <a:avLst/>
              <a:gdLst/>
              <a:ahLst/>
              <a:cxnLst/>
              <a:rect l="l" t="t" r="r" b="b"/>
              <a:pathLst>
                <a:path w="360679" h="303529">
                  <a:moveTo>
                    <a:pt x="287604" y="285864"/>
                  </a:moveTo>
                  <a:lnTo>
                    <a:pt x="232867" y="226745"/>
                  </a:lnTo>
                  <a:lnTo>
                    <a:pt x="189699" y="204343"/>
                  </a:lnTo>
                  <a:lnTo>
                    <a:pt x="142900" y="193878"/>
                  </a:lnTo>
                  <a:lnTo>
                    <a:pt x="94970" y="195554"/>
                  </a:lnTo>
                  <a:lnTo>
                    <a:pt x="48437" y="209626"/>
                  </a:lnTo>
                  <a:lnTo>
                    <a:pt x="5791" y="236321"/>
                  </a:lnTo>
                  <a:lnTo>
                    <a:pt x="1739" y="239699"/>
                  </a:lnTo>
                  <a:lnTo>
                    <a:pt x="0" y="245110"/>
                  </a:lnTo>
                  <a:lnTo>
                    <a:pt x="2857" y="255422"/>
                  </a:lnTo>
                  <a:lnTo>
                    <a:pt x="7150" y="259321"/>
                  </a:lnTo>
                  <a:lnTo>
                    <a:pt x="14820" y="260604"/>
                  </a:lnTo>
                  <a:lnTo>
                    <a:pt x="17221" y="260299"/>
                  </a:lnTo>
                  <a:lnTo>
                    <a:pt x="19481" y="259397"/>
                  </a:lnTo>
                  <a:lnTo>
                    <a:pt x="50634" y="250151"/>
                  </a:lnTo>
                  <a:lnTo>
                    <a:pt x="82600" y="245071"/>
                  </a:lnTo>
                  <a:lnTo>
                    <a:pt x="114960" y="244233"/>
                  </a:lnTo>
                  <a:lnTo>
                    <a:pt x="147307" y="247675"/>
                  </a:lnTo>
                  <a:lnTo>
                    <a:pt x="209334" y="265734"/>
                  </a:lnTo>
                  <a:lnTo>
                    <a:pt x="264604" y="299250"/>
                  </a:lnTo>
                  <a:lnTo>
                    <a:pt x="266484" y="300824"/>
                  </a:lnTo>
                  <a:lnTo>
                    <a:pt x="268732" y="301802"/>
                  </a:lnTo>
                  <a:lnTo>
                    <a:pt x="271145" y="302260"/>
                  </a:lnTo>
                  <a:lnTo>
                    <a:pt x="276479" y="303009"/>
                  </a:lnTo>
                  <a:lnTo>
                    <a:pt x="281813" y="300609"/>
                  </a:lnTo>
                  <a:lnTo>
                    <a:pt x="287604" y="291579"/>
                  </a:lnTo>
                  <a:lnTo>
                    <a:pt x="287604" y="285864"/>
                  </a:lnTo>
                  <a:close/>
                </a:path>
                <a:path w="360679" h="303529">
                  <a:moveTo>
                    <a:pt x="360616" y="70827"/>
                  </a:moveTo>
                  <a:lnTo>
                    <a:pt x="355650" y="41109"/>
                  </a:lnTo>
                  <a:lnTo>
                    <a:pt x="342353" y="18834"/>
                  </a:lnTo>
                  <a:lnTo>
                    <a:pt x="323151" y="4851"/>
                  </a:lnTo>
                  <a:lnTo>
                    <a:pt x="300469" y="0"/>
                  </a:lnTo>
                  <a:lnTo>
                    <a:pt x="277774" y="4851"/>
                  </a:lnTo>
                  <a:lnTo>
                    <a:pt x="258572" y="18859"/>
                  </a:lnTo>
                  <a:lnTo>
                    <a:pt x="245275" y="41135"/>
                  </a:lnTo>
                  <a:lnTo>
                    <a:pt x="240309" y="70827"/>
                  </a:lnTo>
                  <a:lnTo>
                    <a:pt x="245275" y="100495"/>
                  </a:lnTo>
                  <a:lnTo>
                    <a:pt x="258572" y="122758"/>
                  </a:lnTo>
                  <a:lnTo>
                    <a:pt x="277774" y="136728"/>
                  </a:lnTo>
                  <a:lnTo>
                    <a:pt x="300469" y="141579"/>
                  </a:lnTo>
                  <a:lnTo>
                    <a:pt x="323151" y="136740"/>
                  </a:lnTo>
                  <a:lnTo>
                    <a:pt x="342353" y="122783"/>
                  </a:lnTo>
                  <a:lnTo>
                    <a:pt x="355650" y="100533"/>
                  </a:lnTo>
                  <a:lnTo>
                    <a:pt x="360616" y="70827"/>
                  </a:lnTo>
                  <a:close/>
                </a:path>
              </a:pathLst>
            </a:custGeom>
            <a:solidFill>
              <a:srgbClr val="412A0D"/>
            </a:solidFill>
          </p:spPr>
          <p:txBody>
            <a:bodyPr wrap="square" lIns="0" tIns="0" rIns="0" bIns="0" rtlCol="0"/>
            <a:lstStyle/>
            <a:p/>
          </p:txBody>
        </p:sp>
        <p:pic>
          <p:nvPicPr>
            <p:cNvPr id="85" name="object 85"/>
            <p:cNvPicPr/>
            <p:nvPr/>
          </p:nvPicPr>
          <p:blipFill>
            <a:blip r:embed="rId8" cstate="print"/>
            <a:stretch>
              <a:fillRect/>
            </a:stretch>
          </p:blipFill>
          <p:spPr>
            <a:xfrm>
              <a:off x="7562077" y="4097764"/>
              <a:ext cx="120304" cy="141582"/>
            </a:xfrm>
            <a:prstGeom prst="rect">
              <a:avLst/>
            </a:prstGeom>
          </p:spPr>
        </p:pic>
        <p:pic>
          <p:nvPicPr>
            <p:cNvPr id="86" name="object 86"/>
            <p:cNvPicPr/>
            <p:nvPr/>
          </p:nvPicPr>
          <p:blipFill>
            <a:blip r:embed="rId9" cstate="print"/>
            <a:stretch>
              <a:fillRect/>
            </a:stretch>
          </p:blipFill>
          <p:spPr>
            <a:xfrm>
              <a:off x="7570198" y="3981215"/>
              <a:ext cx="172316" cy="91821"/>
            </a:xfrm>
            <a:prstGeom prst="rect">
              <a:avLst/>
            </a:prstGeom>
          </p:spPr>
        </p:pic>
        <p:sp>
          <p:nvSpPr>
            <p:cNvPr id="87" name="object 87"/>
            <p:cNvSpPr/>
            <p:nvPr/>
          </p:nvSpPr>
          <p:spPr>
            <a:xfrm>
              <a:off x="7804550" y="4080470"/>
              <a:ext cx="180975" cy="70485"/>
            </a:xfrm>
            <a:custGeom>
              <a:avLst/>
              <a:gdLst/>
              <a:ahLst/>
              <a:cxnLst/>
              <a:rect l="l" t="t" r="r" b="b"/>
              <a:pathLst>
                <a:path w="180975" h="70485">
                  <a:moveTo>
                    <a:pt x="163478" y="69926"/>
                  </a:moveTo>
                  <a:lnTo>
                    <a:pt x="155884" y="69926"/>
                  </a:lnTo>
                  <a:lnTo>
                    <a:pt x="149643" y="66392"/>
                  </a:lnTo>
                  <a:lnTo>
                    <a:pt x="120231" y="54017"/>
                  </a:lnTo>
                  <a:lnTo>
                    <a:pt x="89388" y="46730"/>
                  </a:lnTo>
                  <a:lnTo>
                    <a:pt x="57769" y="44632"/>
                  </a:lnTo>
                  <a:lnTo>
                    <a:pt x="26031" y="47820"/>
                  </a:lnTo>
                  <a:lnTo>
                    <a:pt x="24978" y="41956"/>
                  </a:lnTo>
                  <a:lnTo>
                    <a:pt x="0" y="28471"/>
                  </a:lnTo>
                  <a:lnTo>
                    <a:pt x="1152" y="21936"/>
                  </a:lnTo>
                  <a:lnTo>
                    <a:pt x="45794" y="1393"/>
                  </a:lnTo>
                  <a:lnTo>
                    <a:pt x="57234" y="0"/>
                  </a:lnTo>
                  <a:lnTo>
                    <a:pt x="88156" y="83"/>
                  </a:lnTo>
                  <a:lnTo>
                    <a:pt x="146645" y="17562"/>
                  </a:lnTo>
                  <a:lnTo>
                    <a:pt x="180546" y="44738"/>
                  </a:lnTo>
                  <a:lnTo>
                    <a:pt x="180095" y="51279"/>
                  </a:lnTo>
                  <a:lnTo>
                    <a:pt x="179343" y="57595"/>
                  </a:lnTo>
                  <a:lnTo>
                    <a:pt x="175584" y="63234"/>
                  </a:lnTo>
                  <a:lnTo>
                    <a:pt x="170020" y="66317"/>
                  </a:lnTo>
                  <a:lnTo>
                    <a:pt x="169719" y="66392"/>
                  </a:lnTo>
                  <a:lnTo>
                    <a:pt x="163478" y="69926"/>
                  </a:lnTo>
                  <a:close/>
                </a:path>
              </a:pathLst>
            </a:custGeom>
            <a:solidFill>
              <a:srgbClr val="412A0D"/>
            </a:solidFill>
          </p:spPr>
          <p:txBody>
            <a:bodyPr wrap="square" lIns="0" tIns="0" rIns="0" bIns="0" rtlCol="0"/>
            <a:lstStyle/>
            <a:p/>
          </p:txBody>
        </p:sp>
      </p:grpSp>
      <p:grpSp>
        <p:nvGrpSpPr>
          <p:cNvPr id="88" name="object 88"/>
          <p:cNvGrpSpPr/>
          <p:nvPr/>
        </p:nvGrpSpPr>
        <p:grpSpPr>
          <a:xfrm>
            <a:off x="0" y="23"/>
            <a:ext cx="12192000" cy="857250"/>
            <a:chOff x="0" y="23"/>
            <a:chExt cx="12192000" cy="857250"/>
          </a:xfrm>
        </p:grpSpPr>
        <p:sp>
          <p:nvSpPr>
            <p:cNvPr id="89" name="object 89"/>
            <p:cNvSpPr/>
            <p:nvPr/>
          </p:nvSpPr>
          <p:spPr>
            <a:xfrm>
              <a:off x="190499" y="23"/>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90" name="object 90"/>
            <p:cNvSpPr/>
            <p:nvPr/>
          </p:nvSpPr>
          <p:spPr>
            <a:xfrm>
              <a:off x="0" y="23"/>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91" name="object 91"/>
          <p:cNvSpPr txBox="1">
            <a:spLocks noGrp="1"/>
          </p:cNvSpPr>
          <p:nvPr>
            <p:ph type="title"/>
          </p:nvPr>
        </p:nvSpPr>
        <p:spPr>
          <a:xfrm>
            <a:off x="368299" y="6373"/>
            <a:ext cx="2038350" cy="756920"/>
          </a:xfrm>
          <a:prstGeom prst="rect"/>
        </p:spPr>
        <p:txBody>
          <a:bodyPr wrap="square" lIns="0" tIns="12700" rIns="0" bIns="0" rtlCol="0" vert="horz">
            <a:spAutoFit/>
          </a:bodyPr>
          <a:lstStyle/>
          <a:p>
            <a:pPr marL="12700">
              <a:lnSpc>
                <a:spcPct val="100000"/>
              </a:lnSpc>
              <a:spcBef>
                <a:spcPts val="100"/>
              </a:spcBef>
            </a:pPr>
            <a:r>
              <a:rPr dirty="0" spc="75"/>
              <a:t>Impac</a:t>
            </a:r>
            <a:r>
              <a:rPr dirty="0"/>
              <a:t>t</a:t>
            </a:r>
          </a:p>
        </p:txBody>
      </p:sp>
      <p:sp>
        <p:nvSpPr>
          <p:cNvPr id="92" name="object 92"/>
          <p:cNvSpPr/>
          <p:nvPr/>
        </p:nvSpPr>
        <p:spPr>
          <a:xfrm>
            <a:off x="11372837" y="6162700"/>
            <a:ext cx="533400" cy="409575"/>
          </a:xfrm>
          <a:custGeom>
            <a:avLst/>
            <a:gdLst/>
            <a:ahLst/>
            <a:cxnLst/>
            <a:rect l="l" t="t" r="r" b="b"/>
            <a:pathLst>
              <a:path w="533400" h="409575">
                <a:moveTo>
                  <a:pt x="533400" y="204787"/>
                </a:moveTo>
                <a:lnTo>
                  <a:pt x="529475" y="164833"/>
                </a:lnTo>
                <a:lnTo>
                  <a:pt x="517817" y="126428"/>
                </a:lnTo>
                <a:lnTo>
                  <a:pt x="498894" y="91020"/>
                </a:lnTo>
                <a:lnTo>
                  <a:pt x="473430" y="59982"/>
                </a:lnTo>
                <a:lnTo>
                  <a:pt x="442391" y="34518"/>
                </a:lnTo>
                <a:lnTo>
                  <a:pt x="406984" y="15595"/>
                </a:lnTo>
                <a:lnTo>
                  <a:pt x="368566" y="3937"/>
                </a:lnTo>
                <a:lnTo>
                  <a:pt x="328625" y="0"/>
                </a:lnTo>
                <a:lnTo>
                  <a:pt x="346036" y="990"/>
                </a:lnTo>
                <a:lnTo>
                  <a:pt x="363004" y="3898"/>
                </a:lnTo>
                <a:lnTo>
                  <a:pt x="411708" y="24180"/>
                </a:lnTo>
                <a:lnTo>
                  <a:pt x="453224" y="59982"/>
                </a:lnTo>
                <a:lnTo>
                  <a:pt x="484035" y="108254"/>
                </a:lnTo>
                <a:lnTo>
                  <a:pt x="497255" y="145338"/>
                </a:lnTo>
                <a:lnTo>
                  <a:pt x="503999" y="184721"/>
                </a:lnTo>
                <a:lnTo>
                  <a:pt x="504825" y="204787"/>
                </a:lnTo>
                <a:lnTo>
                  <a:pt x="503986" y="222148"/>
                </a:lnTo>
                <a:lnTo>
                  <a:pt x="491413" y="272224"/>
                </a:lnTo>
                <a:lnTo>
                  <a:pt x="474726" y="303288"/>
                </a:lnTo>
                <a:lnTo>
                  <a:pt x="474726" y="97891"/>
                </a:lnTo>
                <a:lnTo>
                  <a:pt x="133350" y="97891"/>
                </a:lnTo>
                <a:lnTo>
                  <a:pt x="133350" y="335635"/>
                </a:lnTo>
                <a:lnTo>
                  <a:pt x="446341" y="335635"/>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66"/>
                </a:lnTo>
                <a:lnTo>
                  <a:pt x="40309" y="326796"/>
                </a:lnTo>
                <a:lnTo>
                  <a:pt x="67271" y="356539"/>
                </a:lnTo>
                <a:lnTo>
                  <a:pt x="99517" y="380453"/>
                </a:lnTo>
                <a:lnTo>
                  <a:pt x="135813" y="397611"/>
                </a:lnTo>
                <a:lnTo>
                  <a:pt x="174752" y="407365"/>
                </a:lnTo>
                <a:lnTo>
                  <a:pt x="204787" y="409575"/>
                </a:lnTo>
                <a:lnTo>
                  <a:pt x="328612" y="409575"/>
                </a:lnTo>
                <a:lnTo>
                  <a:pt x="368566" y="405638"/>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45"/>
                </a:lnTo>
                <a:lnTo>
                  <a:pt x="533400" y="204787"/>
                </a:lnTo>
                <a:close/>
              </a:path>
            </a:pathLst>
          </a:custGeom>
          <a:solidFill>
            <a:srgbClr val="33DB04"/>
          </a:solidFill>
        </p:spPr>
        <p:txBody>
          <a:bodyPr wrap="square" lIns="0" tIns="0" rIns="0" bIns="0" rtlCol="0"/>
          <a:lstStyle/>
          <a:p/>
        </p:txBody>
      </p:sp>
      <p:sp>
        <p:nvSpPr>
          <p:cNvPr id="93" name="object 93"/>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45</a:t>
            </a:fld>
            <a:r>
              <a:rPr dirty="0" spc="-280"/>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9509" y="3431280"/>
            <a:ext cx="1519555" cy="1860550"/>
            <a:chOff x="1139509" y="3431280"/>
            <a:chExt cx="1519555" cy="1860550"/>
          </a:xfrm>
        </p:grpSpPr>
        <p:pic>
          <p:nvPicPr>
            <p:cNvPr id="3" name="object 3"/>
            <p:cNvPicPr/>
            <p:nvPr/>
          </p:nvPicPr>
          <p:blipFill>
            <a:blip r:embed="rId2" cstate="print"/>
            <a:stretch>
              <a:fillRect/>
            </a:stretch>
          </p:blipFill>
          <p:spPr>
            <a:xfrm>
              <a:off x="1165271" y="3457042"/>
              <a:ext cx="952119" cy="1712309"/>
            </a:xfrm>
            <a:prstGeom prst="rect">
              <a:avLst/>
            </a:prstGeom>
          </p:spPr>
        </p:pic>
        <p:pic>
          <p:nvPicPr>
            <p:cNvPr id="4" name="object 4"/>
            <p:cNvPicPr/>
            <p:nvPr/>
          </p:nvPicPr>
          <p:blipFill>
            <a:blip r:embed="rId3" cstate="print"/>
            <a:stretch>
              <a:fillRect/>
            </a:stretch>
          </p:blipFill>
          <p:spPr>
            <a:xfrm>
              <a:off x="1255816" y="4202308"/>
              <a:ext cx="113868" cy="199794"/>
            </a:xfrm>
            <a:prstGeom prst="rect">
              <a:avLst/>
            </a:prstGeom>
          </p:spPr>
        </p:pic>
        <p:sp>
          <p:nvSpPr>
            <p:cNvPr id="5" name="object 5"/>
            <p:cNvSpPr/>
            <p:nvPr/>
          </p:nvSpPr>
          <p:spPr>
            <a:xfrm>
              <a:off x="1165271" y="3457042"/>
              <a:ext cx="952500" cy="1712595"/>
            </a:xfrm>
            <a:custGeom>
              <a:avLst/>
              <a:gdLst/>
              <a:ahLst/>
              <a:cxnLst/>
              <a:rect l="l" t="t" r="r" b="b"/>
              <a:pathLst>
                <a:path w="952500" h="1712595">
                  <a:moveTo>
                    <a:pt x="317287" y="511345"/>
                  </a:moveTo>
                  <a:lnTo>
                    <a:pt x="952119" y="168914"/>
                  </a:lnTo>
                  <a:lnTo>
                    <a:pt x="317287" y="511345"/>
                  </a:lnTo>
                  <a:close/>
                </a:path>
                <a:path w="952500" h="1712595">
                  <a:moveTo>
                    <a:pt x="317287" y="1712310"/>
                  </a:moveTo>
                  <a:lnTo>
                    <a:pt x="317287" y="511345"/>
                  </a:lnTo>
                  <a:lnTo>
                    <a:pt x="0" y="337707"/>
                  </a:lnTo>
                </a:path>
                <a:path w="952500" h="1712595">
                  <a:moveTo>
                    <a:pt x="317287" y="1712309"/>
                  </a:moveTo>
                  <a:lnTo>
                    <a:pt x="0" y="1537023"/>
                  </a:lnTo>
                  <a:lnTo>
                    <a:pt x="0" y="337707"/>
                  </a:lnTo>
                  <a:lnTo>
                    <a:pt x="632856" y="0"/>
                  </a:lnTo>
                  <a:lnTo>
                    <a:pt x="952136" y="168931"/>
                  </a:lnTo>
                  <a:lnTo>
                    <a:pt x="952136" y="1374532"/>
                  </a:lnTo>
                  <a:lnTo>
                    <a:pt x="317287" y="1712309"/>
                  </a:lnTo>
                  <a:close/>
                </a:path>
              </a:pathLst>
            </a:custGeom>
            <a:ln w="51524">
              <a:solidFill>
                <a:srgbClr val="FFFFFF"/>
              </a:solidFill>
            </a:ln>
          </p:spPr>
          <p:txBody>
            <a:bodyPr wrap="square" lIns="0" tIns="0" rIns="0" bIns="0" rtlCol="0"/>
            <a:lstStyle/>
            <a:p/>
          </p:txBody>
        </p:sp>
        <p:sp>
          <p:nvSpPr>
            <p:cNvPr id="6" name="object 6"/>
            <p:cNvSpPr/>
            <p:nvPr/>
          </p:nvSpPr>
          <p:spPr>
            <a:xfrm>
              <a:off x="1866947" y="4490896"/>
              <a:ext cx="418465" cy="362585"/>
            </a:xfrm>
            <a:custGeom>
              <a:avLst/>
              <a:gdLst/>
              <a:ahLst/>
              <a:cxnLst/>
              <a:rect l="l" t="t" r="r" b="b"/>
              <a:pathLst>
                <a:path w="418464" h="362585">
                  <a:moveTo>
                    <a:pt x="332126" y="362388"/>
                  </a:moveTo>
                  <a:lnTo>
                    <a:pt x="292536" y="337551"/>
                  </a:lnTo>
                  <a:lnTo>
                    <a:pt x="252770" y="317456"/>
                  </a:lnTo>
                  <a:lnTo>
                    <a:pt x="213467" y="304005"/>
                  </a:lnTo>
                  <a:lnTo>
                    <a:pt x="175268" y="299098"/>
                  </a:lnTo>
                  <a:lnTo>
                    <a:pt x="125692" y="301926"/>
                  </a:lnTo>
                  <a:lnTo>
                    <a:pt x="84236" y="309846"/>
                  </a:lnTo>
                  <a:lnTo>
                    <a:pt x="44483" y="322009"/>
                  </a:lnTo>
                  <a:lnTo>
                    <a:pt x="0" y="337553"/>
                  </a:lnTo>
                  <a:lnTo>
                    <a:pt x="85186" y="38128"/>
                  </a:lnTo>
                  <a:lnTo>
                    <a:pt x="130999" y="21070"/>
                  </a:lnTo>
                  <a:lnTo>
                    <a:pt x="176612" y="9197"/>
                  </a:lnTo>
                  <a:lnTo>
                    <a:pt x="223984" y="2257"/>
                  </a:lnTo>
                  <a:lnTo>
                    <a:pt x="275071" y="0"/>
                  </a:lnTo>
                  <a:lnTo>
                    <a:pt x="313387" y="5233"/>
                  </a:lnTo>
                  <a:lnTo>
                    <a:pt x="353322" y="18744"/>
                  </a:lnTo>
                  <a:lnTo>
                    <a:pt x="389897" y="37249"/>
                  </a:lnTo>
                  <a:lnTo>
                    <a:pt x="418137" y="57466"/>
                  </a:lnTo>
                  <a:lnTo>
                    <a:pt x="332126" y="362388"/>
                  </a:lnTo>
                  <a:close/>
                </a:path>
              </a:pathLst>
            </a:custGeom>
            <a:solidFill>
              <a:srgbClr val="000000">
                <a:alpha val="19999"/>
              </a:srgbClr>
            </a:solidFill>
          </p:spPr>
          <p:txBody>
            <a:bodyPr wrap="square" lIns="0" tIns="0" rIns="0" bIns="0" rtlCol="0"/>
            <a:lstStyle/>
            <a:p/>
          </p:txBody>
        </p:sp>
        <p:sp>
          <p:nvSpPr>
            <p:cNvPr id="7" name="object 7"/>
            <p:cNvSpPr/>
            <p:nvPr/>
          </p:nvSpPr>
          <p:spPr>
            <a:xfrm>
              <a:off x="1769770" y="4580051"/>
              <a:ext cx="889000" cy="711835"/>
            </a:xfrm>
            <a:custGeom>
              <a:avLst/>
              <a:gdLst/>
              <a:ahLst/>
              <a:cxnLst/>
              <a:rect l="l" t="t" r="r" b="b"/>
              <a:pathLst>
                <a:path w="889000" h="711835">
                  <a:moveTo>
                    <a:pt x="418134" y="309397"/>
                  </a:moveTo>
                  <a:lnTo>
                    <a:pt x="389890" y="289179"/>
                  </a:lnTo>
                  <a:lnTo>
                    <a:pt x="353314" y="270675"/>
                  </a:lnTo>
                  <a:lnTo>
                    <a:pt x="313385" y="257162"/>
                  </a:lnTo>
                  <a:lnTo>
                    <a:pt x="275069" y="251929"/>
                  </a:lnTo>
                  <a:lnTo>
                    <a:pt x="223977" y="254177"/>
                  </a:lnTo>
                  <a:lnTo>
                    <a:pt x="176606" y="261124"/>
                  </a:lnTo>
                  <a:lnTo>
                    <a:pt x="131000" y="272999"/>
                  </a:lnTo>
                  <a:lnTo>
                    <a:pt x="85178" y="290055"/>
                  </a:lnTo>
                  <a:lnTo>
                    <a:pt x="0" y="589483"/>
                  </a:lnTo>
                  <a:lnTo>
                    <a:pt x="44475" y="573938"/>
                  </a:lnTo>
                  <a:lnTo>
                    <a:pt x="84226" y="561771"/>
                  </a:lnTo>
                  <a:lnTo>
                    <a:pt x="125691" y="553847"/>
                  </a:lnTo>
                  <a:lnTo>
                    <a:pt x="175260" y="551027"/>
                  </a:lnTo>
                  <a:lnTo>
                    <a:pt x="213461" y="555929"/>
                  </a:lnTo>
                  <a:lnTo>
                    <a:pt x="252768" y="569379"/>
                  </a:lnTo>
                  <a:lnTo>
                    <a:pt x="292531" y="589470"/>
                  </a:lnTo>
                  <a:lnTo>
                    <a:pt x="332117" y="614311"/>
                  </a:lnTo>
                  <a:lnTo>
                    <a:pt x="418134" y="309397"/>
                  </a:lnTo>
                  <a:close/>
                </a:path>
                <a:path w="889000" h="711835">
                  <a:moveTo>
                    <a:pt x="789965" y="373786"/>
                  </a:moveTo>
                  <a:lnTo>
                    <a:pt x="745490" y="389318"/>
                  </a:lnTo>
                  <a:lnTo>
                    <a:pt x="705726" y="401485"/>
                  </a:lnTo>
                  <a:lnTo>
                    <a:pt x="664273" y="409409"/>
                  </a:lnTo>
                  <a:lnTo>
                    <a:pt x="614692" y="412229"/>
                  </a:lnTo>
                  <a:lnTo>
                    <a:pt x="576503" y="407327"/>
                  </a:lnTo>
                  <a:lnTo>
                    <a:pt x="537197" y="393877"/>
                  </a:lnTo>
                  <a:lnTo>
                    <a:pt x="497433" y="373786"/>
                  </a:lnTo>
                  <a:lnTo>
                    <a:pt x="457835" y="348945"/>
                  </a:lnTo>
                  <a:lnTo>
                    <a:pt x="371830" y="653872"/>
                  </a:lnTo>
                  <a:lnTo>
                    <a:pt x="400075" y="674090"/>
                  </a:lnTo>
                  <a:lnTo>
                    <a:pt x="436651" y="692594"/>
                  </a:lnTo>
                  <a:lnTo>
                    <a:pt x="476580" y="706094"/>
                  </a:lnTo>
                  <a:lnTo>
                    <a:pt x="514896" y="711339"/>
                  </a:lnTo>
                  <a:lnTo>
                    <a:pt x="565988" y="709079"/>
                  </a:lnTo>
                  <a:lnTo>
                    <a:pt x="613359" y="702132"/>
                  </a:lnTo>
                  <a:lnTo>
                    <a:pt x="658964" y="690257"/>
                  </a:lnTo>
                  <a:lnTo>
                    <a:pt x="704786" y="673201"/>
                  </a:lnTo>
                  <a:lnTo>
                    <a:pt x="789965" y="373786"/>
                  </a:lnTo>
                  <a:close/>
                </a:path>
                <a:path w="889000" h="711835">
                  <a:moveTo>
                    <a:pt x="888961" y="24841"/>
                  </a:moveTo>
                  <a:lnTo>
                    <a:pt x="844473" y="40386"/>
                  </a:lnTo>
                  <a:lnTo>
                    <a:pt x="804722" y="52552"/>
                  </a:lnTo>
                  <a:lnTo>
                    <a:pt x="763270" y="60464"/>
                  </a:lnTo>
                  <a:lnTo>
                    <a:pt x="713689" y="63296"/>
                  </a:lnTo>
                  <a:lnTo>
                    <a:pt x="675500" y="58394"/>
                  </a:lnTo>
                  <a:lnTo>
                    <a:pt x="636193" y="44932"/>
                  </a:lnTo>
                  <a:lnTo>
                    <a:pt x="596430" y="24841"/>
                  </a:lnTo>
                  <a:lnTo>
                    <a:pt x="556831" y="0"/>
                  </a:lnTo>
                  <a:lnTo>
                    <a:pt x="470827" y="304927"/>
                  </a:lnTo>
                  <a:lnTo>
                    <a:pt x="499059" y="325145"/>
                  </a:lnTo>
                  <a:lnTo>
                    <a:pt x="535635" y="343649"/>
                  </a:lnTo>
                  <a:lnTo>
                    <a:pt x="575576" y="357162"/>
                  </a:lnTo>
                  <a:lnTo>
                    <a:pt x="613892" y="362394"/>
                  </a:lnTo>
                  <a:lnTo>
                    <a:pt x="664984" y="360133"/>
                  </a:lnTo>
                  <a:lnTo>
                    <a:pt x="712355" y="353199"/>
                  </a:lnTo>
                  <a:lnTo>
                    <a:pt x="757961" y="341325"/>
                  </a:lnTo>
                  <a:lnTo>
                    <a:pt x="803770" y="324269"/>
                  </a:lnTo>
                  <a:lnTo>
                    <a:pt x="888961" y="24841"/>
                  </a:lnTo>
                  <a:close/>
                </a:path>
              </a:pathLst>
            </a:custGeom>
            <a:solidFill>
              <a:srgbClr val="000000">
                <a:alpha val="19999"/>
              </a:srgbClr>
            </a:solidFill>
          </p:spPr>
          <p:txBody>
            <a:bodyPr wrap="square" lIns="0" tIns="0" rIns="0" bIns="0" rtlCol="0"/>
            <a:lstStyle/>
            <a:p/>
          </p:txBody>
        </p:sp>
        <p:pic>
          <p:nvPicPr>
            <p:cNvPr id="8" name="object 8"/>
            <p:cNvPicPr/>
            <p:nvPr/>
          </p:nvPicPr>
          <p:blipFill>
            <a:blip r:embed="rId4" cstate="print"/>
            <a:stretch>
              <a:fillRect/>
            </a:stretch>
          </p:blipFill>
          <p:spPr>
            <a:xfrm>
              <a:off x="1746466" y="4461785"/>
              <a:ext cx="888984" cy="800448"/>
            </a:xfrm>
            <a:prstGeom prst="rect">
              <a:avLst/>
            </a:prstGeom>
          </p:spPr>
        </p:pic>
      </p:grpSp>
      <p:grpSp>
        <p:nvGrpSpPr>
          <p:cNvPr id="9" name="object 9"/>
          <p:cNvGrpSpPr/>
          <p:nvPr/>
        </p:nvGrpSpPr>
        <p:grpSpPr>
          <a:xfrm>
            <a:off x="6919897" y="3603147"/>
            <a:ext cx="1452245" cy="1532255"/>
            <a:chOff x="6919897" y="3603147"/>
            <a:chExt cx="1452245" cy="1532255"/>
          </a:xfrm>
        </p:grpSpPr>
        <p:sp>
          <p:nvSpPr>
            <p:cNvPr id="10" name="object 10"/>
            <p:cNvSpPr/>
            <p:nvPr/>
          </p:nvSpPr>
          <p:spPr>
            <a:xfrm>
              <a:off x="6926259" y="3609509"/>
              <a:ext cx="932180" cy="1238885"/>
            </a:xfrm>
            <a:custGeom>
              <a:avLst/>
              <a:gdLst/>
              <a:ahLst/>
              <a:cxnLst/>
              <a:rect l="l" t="t" r="r" b="b"/>
              <a:pathLst>
                <a:path w="932179" h="1238885">
                  <a:moveTo>
                    <a:pt x="184586" y="1238363"/>
                  </a:moveTo>
                  <a:lnTo>
                    <a:pt x="0" y="1179682"/>
                  </a:lnTo>
                  <a:lnTo>
                    <a:pt x="0" y="181548"/>
                  </a:lnTo>
                  <a:lnTo>
                    <a:pt x="745182" y="0"/>
                  </a:lnTo>
                  <a:lnTo>
                    <a:pt x="932047" y="58680"/>
                  </a:lnTo>
                  <a:lnTo>
                    <a:pt x="932047" y="1062322"/>
                  </a:lnTo>
                  <a:lnTo>
                    <a:pt x="184586" y="1238363"/>
                  </a:lnTo>
                  <a:close/>
                </a:path>
              </a:pathLst>
            </a:custGeom>
            <a:solidFill>
              <a:srgbClr val="ABB4C4"/>
            </a:solidFill>
          </p:spPr>
          <p:txBody>
            <a:bodyPr wrap="square" lIns="0" tIns="0" rIns="0" bIns="0" rtlCol="0"/>
            <a:lstStyle/>
            <a:p/>
          </p:txBody>
        </p:sp>
        <p:sp>
          <p:nvSpPr>
            <p:cNvPr id="11" name="object 11"/>
            <p:cNvSpPr/>
            <p:nvPr/>
          </p:nvSpPr>
          <p:spPr>
            <a:xfrm>
              <a:off x="6926259" y="3609509"/>
              <a:ext cx="927735" cy="237490"/>
            </a:xfrm>
            <a:custGeom>
              <a:avLst/>
              <a:gdLst/>
              <a:ahLst/>
              <a:cxnLst/>
              <a:rect l="l" t="t" r="r" b="b"/>
              <a:pathLst>
                <a:path w="927734" h="237489">
                  <a:moveTo>
                    <a:pt x="180408" y="237000"/>
                  </a:moveTo>
                  <a:lnTo>
                    <a:pt x="0" y="181548"/>
                  </a:lnTo>
                  <a:lnTo>
                    <a:pt x="745182" y="0"/>
                  </a:lnTo>
                  <a:lnTo>
                    <a:pt x="927680" y="55451"/>
                  </a:lnTo>
                  <a:lnTo>
                    <a:pt x="180408" y="237000"/>
                  </a:lnTo>
                  <a:close/>
                </a:path>
              </a:pathLst>
            </a:custGeom>
            <a:solidFill>
              <a:srgbClr val="B8BED0"/>
            </a:solidFill>
          </p:spPr>
          <p:txBody>
            <a:bodyPr wrap="square" lIns="0" tIns="0" rIns="0" bIns="0" rtlCol="0"/>
            <a:lstStyle/>
            <a:p/>
          </p:txBody>
        </p:sp>
        <p:sp>
          <p:nvSpPr>
            <p:cNvPr id="12" name="object 12"/>
            <p:cNvSpPr/>
            <p:nvPr/>
          </p:nvSpPr>
          <p:spPr>
            <a:xfrm>
              <a:off x="7110846" y="3662872"/>
              <a:ext cx="748030" cy="1185545"/>
            </a:xfrm>
            <a:custGeom>
              <a:avLst/>
              <a:gdLst/>
              <a:ahLst/>
              <a:cxnLst/>
              <a:rect l="l" t="t" r="r" b="b"/>
              <a:pathLst>
                <a:path w="748029" h="1185545">
                  <a:moveTo>
                    <a:pt x="0" y="1185000"/>
                  </a:moveTo>
                  <a:lnTo>
                    <a:pt x="0" y="181548"/>
                  </a:lnTo>
                  <a:lnTo>
                    <a:pt x="747461" y="0"/>
                  </a:lnTo>
                  <a:lnTo>
                    <a:pt x="747461" y="1008959"/>
                  </a:lnTo>
                  <a:lnTo>
                    <a:pt x="0" y="1185000"/>
                  </a:lnTo>
                  <a:close/>
                </a:path>
              </a:pathLst>
            </a:custGeom>
            <a:solidFill>
              <a:srgbClr val="5B6269"/>
            </a:solidFill>
          </p:spPr>
          <p:txBody>
            <a:bodyPr wrap="square" lIns="0" tIns="0" rIns="0" bIns="0" rtlCol="0"/>
            <a:lstStyle/>
            <a:p/>
          </p:txBody>
        </p:sp>
        <p:sp>
          <p:nvSpPr>
            <p:cNvPr id="13" name="object 13"/>
            <p:cNvSpPr/>
            <p:nvPr/>
          </p:nvSpPr>
          <p:spPr>
            <a:xfrm>
              <a:off x="6926259" y="3609509"/>
              <a:ext cx="910590" cy="584200"/>
            </a:xfrm>
            <a:custGeom>
              <a:avLst/>
              <a:gdLst/>
              <a:ahLst/>
              <a:cxnLst/>
              <a:rect l="l" t="t" r="r" b="b"/>
              <a:pathLst>
                <a:path w="910590" h="584200">
                  <a:moveTo>
                    <a:pt x="192182" y="583954"/>
                  </a:moveTo>
                  <a:lnTo>
                    <a:pt x="143220" y="562554"/>
                  </a:lnTo>
                  <a:lnTo>
                    <a:pt x="94880" y="539944"/>
                  </a:lnTo>
                  <a:lnTo>
                    <a:pt x="47146" y="516123"/>
                  </a:lnTo>
                  <a:lnTo>
                    <a:pt x="0" y="491091"/>
                  </a:lnTo>
                  <a:lnTo>
                    <a:pt x="0" y="181548"/>
                  </a:lnTo>
                  <a:lnTo>
                    <a:pt x="745182" y="0"/>
                  </a:lnTo>
                  <a:lnTo>
                    <a:pt x="905271" y="50134"/>
                  </a:lnTo>
                  <a:lnTo>
                    <a:pt x="910589" y="58680"/>
                  </a:lnTo>
                  <a:lnTo>
                    <a:pt x="907903" y="109016"/>
                  </a:lnTo>
                  <a:lnTo>
                    <a:pt x="904414" y="159289"/>
                  </a:lnTo>
                  <a:lnTo>
                    <a:pt x="900142" y="209480"/>
                  </a:lnTo>
                  <a:lnTo>
                    <a:pt x="895104" y="259571"/>
                  </a:lnTo>
                  <a:lnTo>
                    <a:pt x="889319" y="309543"/>
                  </a:lnTo>
                  <a:lnTo>
                    <a:pt x="884943" y="351114"/>
                  </a:lnTo>
                  <a:lnTo>
                    <a:pt x="874246" y="391296"/>
                  </a:lnTo>
                  <a:lnTo>
                    <a:pt x="857460" y="429343"/>
                  </a:lnTo>
                  <a:lnTo>
                    <a:pt x="834817" y="464505"/>
                  </a:lnTo>
                  <a:lnTo>
                    <a:pt x="794691" y="501767"/>
                  </a:lnTo>
                  <a:lnTo>
                    <a:pt x="749099" y="531446"/>
                  </a:lnTo>
                  <a:lnTo>
                    <a:pt x="699128" y="553006"/>
                  </a:lnTo>
                  <a:lnTo>
                    <a:pt x="645863" y="565913"/>
                  </a:lnTo>
                  <a:lnTo>
                    <a:pt x="602036" y="571827"/>
                  </a:lnTo>
                  <a:lnTo>
                    <a:pt x="558032" y="575907"/>
                  </a:lnTo>
                  <a:lnTo>
                    <a:pt x="513885" y="578171"/>
                  </a:lnTo>
                  <a:lnTo>
                    <a:pt x="469632" y="578637"/>
                  </a:lnTo>
                  <a:lnTo>
                    <a:pt x="192182" y="583954"/>
                  </a:lnTo>
                  <a:close/>
                </a:path>
              </a:pathLst>
            </a:custGeom>
            <a:solidFill>
              <a:srgbClr val="FFFFFF">
                <a:alpha val="39999"/>
              </a:srgbClr>
            </a:solidFill>
          </p:spPr>
          <p:txBody>
            <a:bodyPr wrap="square" lIns="0" tIns="0" rIns="0" bIns="0" rtlCol="0"/>
            <a:lstStyle/>
            <a:p/>
          </p:txBody>
        </p:sp>
        <p:sp>
          <p:nvSpPr>
            <p:cNvPr id="14" name="object 14"/>
            <p:cNvSpPr/>
            <p:nvPr/>
          </p:nvSpPr>
          <p:spPr>
            <a:xfrm>
              <a:off x="6926259" y="4138012"/>
              <a:ext cx="40640" cy="555625"/>
            </a:xfrm>
            <a:custGeom>
              <a:avLst/>
              <a:gdLst/>
              <a:ahLst/>
              <a:cxnLst/>
              <a:rect l="l" t="t" r="r" b="b"/>
              <a:pathLst>
                <a:path w="40640" h="555625">
                  <a:moveTo>
                    <a:pt x="40449" y="555088"/>
                  </a:moveTo>
                  <a:lnTo>
                    <a:pt x="0" y="539137"/>
                  </a:lnTo>
                  <a:lnTo>
                    <a:pt x="0" y="0"/>
                  </a:lnTo>
                  <a:lnTo>
                    <a:pt x="40449" y="15951"/>
                  </a:lnTo>
                  <a:lnTo>
                    <a:pt x="40449" y="555088"/>
                  </a:lnTo>
                  <a:close/>
                </a:path>
              </a:pathLst>
            </a:custGeom>
            <a:solidFill>
              <a:srgbClr val="52585D"/>
            </a:solidFill>
          </p:spPr>
          <p:txBody>
            <a:bodyPr wrap="square" lIns="0" tIns="0" rIns="0" bIns="0" rtlCol="0"/>
            <a:lstStyle/>
            <a:p/>
          </p:txBody>
        </p:sp>
        <p:sp>
          <p:nvSpPr>
            <p:cNvPr id="15" name="object 15"/>
            <p:cNvSpPr/>
            <p:nvPr/>
          </p:nvSpPr>
          <p:spPr>
            <a:xfrm>
              <a:off x="6926259" y="3609509"/>
              <a:ext cx="932180" cy="1238885"/>
            </a:xfrm>
            <a:custGeom>
              <a:avLst/>
              <a:gdLst/>
              <a:ahLst/>
              <a:cxnLst/>
              <a:rect l="l" t="t" r="r" b="b"/>
              <a:pathLst>
                <a:path w="932179" h="1238885">
                  <a:moveTo>
                    <a:pt x="0" y="1179682"/>
                  </a:moveTo>
                  <a:lnTo>
                    <a:pt x="0" y="181548"/>
                  </a:lnTo>
                  <a:lnTo>
                    <a:pt x="745182" y="0"/>
                  </a:lnTo>
                  <a:lnTo>
                    <a:pt x="932047" y="58680"/>
                  </a:lnTo>
                  <a:lnTo>
                    <a:pt x="932047" y="1062322"/>
                  </a:lnTo>
                  <a:lnTo>
                    <a:pt x="184586" y="1238363"/>
                  </a:lnTo>
                  <a:lnTo>
                    <a:pt x="0" y="1179682"/>
                  </a:lnTo>
                  <a:close/>
                </a:path>
              </a:pathLst>
            </a:custGeom>
            <a:ln w="12723">
              <a:solidFill>
                <a:srgbClr val="000000"/>
              </a:solidFill>
            </a:ln>
          </p:spPr>
          <p:txBody>
            <a:bodyPr wrap="square" lIns="0" tIns="0" rIns="0" bIns="0" rtlCol="0"/>
            <a:lstStyle/>
            <a:p/>
          </p:txBody>
        </p:sp>
        <p:sp>
          <p:nvSpPr>
            <p:cNvPr id="16" name="object 16"/>
            <p:cNvSpPr/>
            <p:nvPr/>
          </p:nvSpPr>
          <p:spPr>
            <a:xfrm>
              <a:off x="7206937" y="3620144"/>
              <a:ext cx="1158875" cy="1508760"/>
            </a:xfrm>
            <a:custGeom>
              <a:avLst/>
              <a:gdLst/>
              <a:ahLst/>
              <a:cxnLst/>
              <a:rect l="l" t="t" r="r" b="b"/>
              <a:pathLst>
                <a:path w="1158875" h="1508760">
                  <a:moveTo>
                    <a:pt x="683274" y="1489415"/>
                  </a:moveTo>
                  <a:lnTo>
                    <a:pt x="215730" y="1347367"/>
                  </a:lnTo>
                  <a:lnTo>
                    <a:pt x="215730" y="1318502"/>
                  </a:lnTo>
                  <a:lnTo>
                    <a:pt x="320367" y="1288687"/>
                  </a:lnTo>
                  <a:lnTo>
                    <a:pt x="0" y="1193735"/>
                  </a:lnTo>
                  <a:lnTo>
                    <a:pt x="0" y="26776"/>
                  </a:lnTo>
                  <a:lnTo>
                    <a:pt x="112233" y="0"/>
                  </a:lnTo>
                  <a:lnTo>
                    <a:pt x="534110" y="127045"/>
                  </a:lnTo>
                  <a:lnTo>
                    <a:pt x="96091" y="127045"/>
                  </a:lnTo>
                  <a:lnTo>
                    <a:pt x="96091" y="1137144"/>
                  </a:lnTo>
                  <a:lnTo>
                    <a:pt x="998324" y="1398641"/>
                  </a:lnTo>
                  <a:lnTo>
                    <a:pt x="1158413" y="1398641"/>
                  </a:lnTo>
                  <a:lnTo>
                    <a:pt x="1158413" y="1433774"/>
                  </a:lnTo>
                  <a:lnTo>
                    <a:pt x="806142" y="1433774"/>
                  </a:lnTo>
                  <a:lnTo>
                    <a:pt x="806142" y="1457321"/>
                  </a:lnTo>
                  <a:lnTo>
                    <a:pt x="683274" y="1489415"/>
                  </a:lnTo>
                  <a:close/>
                </a:path>
                <a:path w="1158875" h="1508760">
                  <a:moveTo>
                    <a:pt x="1158413" y="1398641"/>
                  </a:moveTo>
                  <a:lnTo>
                    <a:pt x="998324" y="1398641"/>
                  </a:lnTo>
                  <a:lnTo>
                    <a:pt x="998324" y="389682"/>
                  </a:lnTo>
                  <a:lnTo>
                    <a:pt x="96091" y="127045"/>
                  </a:lnTo>
                  <a:lnTo>
                    <a:pt x="534110" y="127045"/>
                  </a:lnTo>
                  <a:lnTo>
                    <a:pt x="1158413" y="315050"/>
                  </a:lnTo>
                  <a:lnTo>
                    <a:pt x="1158413" y="1398641"/>
                  </a:lnTo>
                  <a:close/>
                </a:path>
                <a:path w="1158875" h="1508760">
                  <a:moveTo>
                    <a:pt x="1051687" y="1508596"/>
                  </a:moveTo>
                  <a:lnTo>
                    <a:pt x="806142" y="1433774"/>
                  </a:lnTo>
                  <a:lnTo>
                    <a:pt x="1158413" y="1433774"/>
                  </a:lnTo>
                  <a:lnTo>
                    <a:pt x="1158413" y="1484098"/>
                  </a:lnTo>
                  <a:lnTo>
                    <a:pt x="1051687" y="1508596"/>
                  </a:lnTo>
                  <a:close/>
                </a:path>
              </a:pathLst>
            </a:custGeom>
            <a:solidFill>
              <a:srgbClr val="B5BDCF"/>
            </a:solidFill>
          </p:spPr>
          <p:txBody>
            <a:bodyPr wrap="square" lIns="0" tIns="0" rIns="0" bIns="0" rtlCol="0"/>
            <a:lstStyle/>
            <a:p/>
          </p:txBody>
        </p:sp>
        <p:sp>
          <p:nvSpPr>
            <p:cNvPr id="17" name="object 17"/>
            <p:cNvSpPr/>
            <p:nvPr/>
          </p:nvSpPr>
          <p:spPr>
            <a:xfrm>
              <a:off x="7271124" y="3737694"/>
              <a:ext cx="934719" cy="1313180"/>
            </a:xfrm>
            <a:custGeom>
              <a:avLst/>
              <a:gdLst/>
              <a:ahLst/>
              <a:cxnLst/>
              <a:rect l="l" t="t" r="r" b="b"/>
              <a:pathLst>
                <a:path w="934720" h="1313179">
                  <a:moveTo>
                    <a:pt x="934137" y="1313184"/>
                  </a:moveTo>
                  <a:lnTo>
                    <a:pt x="0" y="1040862"/>
                  </a:lnTo>
                  <a:lnTo>
                    <a:pt x="0" y="0"/>
                  </a:lnTo>
                  <a:lnTo>
                    <a:pt x="31903" y="9495"/>
                  </a:lnTo>
                  <a:lnTo>
                    <a:pt x="31903" y="1019593"/>
                  </a:lnTo>
                  <a:lnTo>
                    <a:pt x="934137" y="1281091"/>
                  </a:lnTo>
                  <a:lnTo>
                    <a:pt x="934137" y="1313184"/>
                  </a:lnTo>
                  <a:close/>
                </a:path>
              </a:pathLst>
            </a:custGeom>
            <a:solidFill>
              <a:srgbClr val="E6E7E8"/>
            </a:solidFill>
          </p:spPr>
          <p:txBody>
            <a:bodyPr wrap="square" lIns="0" tIns="0" rIns="0" bIns="0" rtlCol="0"/>
            <a:lstStyle/>
            <a:p/>
          </p:txBody>
        </p:sp>
        <p:sp>
          <p:nvSpPr>
            <p:cNvPr id="18" name="object 18"/>
            <p:cNvSpPr/>
            <p:nvPr/>
          </p:nvSpPr>
          <p:spPr>
            <a:xfrm>
              <a:off x="7361708" y="4757288"/>
              <a:ext cx="843915" cy="261620"/>
            </a:xfrm>
            <a:custGeom>
              <a:avLst/>
              <a:gdLst/>
              <a:ahLst/>
              <a:cxnLst/>
              <a:rect l="l" t="t" r="r" b="b"/>
              <a:pathLst>
                <a:path w="843915" h="261620">
                  <a:moveTo>
                    <a:pt x="843553" y="261497"/>
                  </a:moveTo>
                  <a:lnTo>
                    <a:pt x="0" y="17091"/>
                  </a:lnTo>
                  <a:lnTo>
                    <a:pt x="74822" y="0"/>
                  </a:lnTo>
                  <a:lnTo>
                    <a:pt x="843553" y="224086"/>
                  </a:lnTo>
                  <a:lnTo>
                    <a:pt x="843553" y="261497"/>
                  </a:lnTo>
                  <a:close/>
                </a:path>
              </a:pathLst>
            </a:custGeom>
            <a:solidFill>
              <a:srgbClr val="5B6269"/>
            </a:solidFill>
          </p:spPr>
          <p:txBody>
            <a:bodyPr wrap="square" lIns="0" tIns="0" rIns="0" bIns="0" rtlCol="0"/>
            <a:lstStyle/>
            <a:p/>
          </p:txBody>
        </p:sp>
        <p:sp>
          <p:nvSpPr>
            <p:cNvPr id="19" name="object 19"/>
            <p:cNvSpPr/>
            <p:nvPr/>
          </p:nvSpPr>
          <p:spPr>
            <a:xfrm>
              <a:off x="7303028" y="3747189"/>
              <a:ext cx="902335" cy="1271905"/>
            </a:xfrm>
            <a:custGeom>
              <a:avLst/>
              <a:gdLst/>
              <a:ahLst/>
              <a:cxnLst/>
              <a:rect l="l" t="t" r="r" b="b"/>
              <a:pathLst>
                <a:path w="902334" h="1271904">
                  <a:moveTo>
                    <a:pt x="902233" y="1271595"/>
                  </a:moveTo>
                  <a:lnTo>
                    <a:pt x="0" y="1010098"/>
                  </a:lnTo>
                  <a:lnTo>
                    <a:pt x="0" y="0"/>
                  </a:lnTo>
                  <a:lnTo>
                    <a:pt x="902233" y="262637"/>
                  </a:lnTo>
                  <a:lnTo>
                    <a:pt x="902233" y="1271595"/>
                  </a:lnTo>
                  <a:close/>
                </a:path>
              </a:pathLst>
            </a:custGeom>
            <a:solidFill>
              <a:srgbClr val="ABD9F1">
                <a:alpha val="79998"/>
              </a:srgbClr>
            </a:solidFill>
          </p:spPr>
          <p:txBody>
            <a:bodyPr wrap="square" lIns="0" tIns="0" rIns="0" bIns="0" rtlCol="0"/>
            <a:lstStyle/>
            <a:p/>
          </p:txBody>
        </p:sp>
        <p:sp>
          <p:nvSpPr>
            <p:cNvPr id="20" name="object 20"/>
            <p:cNvSpPr/>
            <p:nvPr/>
          </p:nvSpPr>
          <p:spPr>
            <a:xfrm>
              <a:off x="7329805" y="3785740"/>
              <a:ext cx="848994" cy="867410"/>
            </a:xfrm>
            <a:custGeom>
              <a:avLst/>
              <a:gdLst/>
              <a:ahLst/>
              <a:cxnLst/>
              <a:rect l="l" t="t" r="r" b="b"/>
              <a:pathLst>
                <a:path w="848995" h="867410">
                  <a:moveTo>
                    <a:pt x="848680" y="867290"/>
                  </a:moveTo>
                  <a:lnTo>
                    <a:pt x="814245" y="831000"/>
                  </a:lnTo>
                  <a:lnTo>
                    <a:pt x="776549" y="798729"/>
                  </a:lnTo>
                  <a:lnTo>
                    <a:pt x="735947" y="770651"/>
                  </a:lnTo>
                  <a:lnTo>
                    <a:pt x="692793" y="746939"/>
                  </a:lnTo>
                  <a:lnTo>
                    <a:pt x="647439" y="727767"/>
                  </a:lnTo>
                  <a:lnTo>
                    <a:pt x="600241" y="713308"/>
                  </a:lnTo>
                  <a:lnTo>
                    <a:pt x="551552" y="703737"/>
                  </a:lnTo>
                  <a:lnTo>
                    <a:pt x="501726" y="699226"/>
                  </a:lnTo>
                  <a:lnTo>
                    <a:pt x="469555" y="702448"/>
                  </a:lnTo>
                  <a:lnTo>
                    <a:pt x="438915" y="708056"/>
                  </a:lnTo>
                  <a:lnTo>
                    <a:pt x="410340" y="715943"/>
                  </a:lnTo>
                  <a:lnTo>
                    <a:pt x="384365" y="726002"/>
                  </a:lnTo>
                  <a:lnTo>
                    <a:pt x="334325" y="740957"/>
                  </a:lnTo>
                  <a:lnTo>
                    <a:pt x="282861" y="745942"/>
                  </a:lnTo>
                  <a:lnTo>
                    <a:pt x="231397" y="740957"/>
                  </a:lnTo>
                  <a:lnTo>
                    <a:pt x="181358" y="726002"/>
                  </a:lnTo>
                  <a:lnTo>
                    <a:pt x="139799" y="707650"/>
                  </a:lnTo>
                  <a:lnTo>
                    <a:pt x="100565" y="685104"/>
                  </a:lnTo>
                  <a:lnTo>
                    <a:pt x="63974" y="658594"/>
                  </a:lnTo>
                  <a:lnTo>
                    <a:pt x="30346" y="628346"/>
                  </a:lnTo>
                  <a:lnTo>
                    <a:pt x="0" y="594588"/>
                  </a:lnTo>
                  <a:lnTo>
                    <a:pt x="0" y="0"/>
                  </a:lnTo>
                  <a:lnTo>
                    <a:pt x="848680" y="250863"/>
                  </a:lnTo>
                  <a:lnTo>
                    <a:pt x="848680" y="867290"/>
                  </a:lnTo>
                  <a:close/>
                </a:path>
              </a:pathLst>
            </a:custGeom>
            <a:solidFill>
              <a:srgbClr val="FFFFFF">
                <a:alpha val="50199"/>
              </a:srgbClr>
            </a:solidFill>
          </p:spPr>
          <p:txBody>
            <a:bodyPr wrap="square" lIns="0" tIns="0" rIns="0" bIns="0" rtlCol="0"/>
            <a:lstStyle/>
            <a:p/>
          </p:txBody>
        </p:sp>
        <p:sp>
          <p:nvSpPr>
            <p:cNvPr id="21" name="object 21"/>
            <p:cNvSpPr/>
            <p:nvPr/>
          </p:nvSpPr>
          <p:spPr>
            <a:xfrm>
              <a:off x="8263942" y="3935194"/>
              <a:ext cx="101600" cy="1190625"/>
            </a:xfrm>
            <a:custGeom>
              <a:avLst/>
              <a:gdLst/>
              <a:ahLst/>
              <a:cxnLst/>
              <a:rect l="l" t="t" r="r" b="b"/>
              <a:pathLst>
                <a:path w="101600" h="1190625">
                  <a:moveTo>
                    <a:pt x="0" y="1190317"/>
                  </a:moveTo>
                  <a:lnTo>
                    <a:pt x="0" y="26586"/>
                  </a:lnTo>
                  <a:lnTo>
                    <a:pt x="101408" y="0"/>
                  </a:lnTo>
                  <a:lnTo>
                    <a:pt x="101408" y="1169048"/>
                  </a:lnTo>
                  <a:lnTo>
                    <a:pt x="0" y="1190317"/>
                  </a:lnTo>
                  <a:close/>
                </a:path>
              </a:pathLst>
            </a:custGeom>
            <a:solidFill>
              <a:srgbClr val="5B6269"/>
            </a:solidFill>
          </p:spPr>
          <p:txBody>
            <a:bodyPr wrap="square" lIns="0" tIns="0" rIns="0" bIns="0" rtlCol="0"/>
            <a:lstStyle/>
            <a:p/>
          </p:txBody>
        </p:sp>
        <p:sp>
          <p:nvSpPr>
            <p:cNvPr id="22" name="object 22"/>
            <p:cNvSpPr/>
            <p:nvPr/>
          </p:nvSpPr>
          <p:spPr>
            <a:xfrm>
              <a:off x="7206937" y="3620144"/>
              <a:ext cx="1158875" cy="342265"/>
            </a:xfrm>
            <a:custGeom>
              <a:avLst/>
              <a:gdLst/>
              <a:ahLst/>
              <a:cxnLst/>
              <a:rect l="l" t="t" r="r" b="b"/>
              <a:pathLst>
                <a:path w="1158875" h="342264">
                  <a:moveTo>
                    <a:pt x="1057004" y="341637"/>
                  </a:moveTo>
                  <a:lnTo>
                    <a:pt x="0" y="26776"/>
                  </a:lnTo>
                  <a:lnTo>
                    <a:pt x="112233" y="0"/>
                  </a:lnTo>
                  <a:lnTo>
                    <a:pt x="1158413" y="315050"/>
                  </a:lnTo>
                  <a:lnTo>
                    <a:pt x="1057004" y="341637"/>
                  </a:lnTo>
                  <a:close/>
                </a:path>
              </a:pathLst>
            </a:custGeom>
            <a:solidFill>
              <a:srgbClr val="C2C8D8"/>
            </a:solidFill>
          </p:spPr>
          <p:txBody>
            <a:bodyPr wrap="square" lIns="0" tIns="0" rIns="0" bIns="0" rtlCol="0"/>
            <a:lstStyle/>
            <a:p/>
          </p:txBody>
        </p:sp>
        <p:sp>
          <p:nvSpPr>
            <p:cNvPr id="23" name="object 23"/>
            <p:cNvSpPr/>
            <p:nvPr/>
          </p:nvSpPr>
          <p:spPr>
            <a:xfrm>
              <a:off x="7422668" y="4906742"/>
              <a:ext cx="590550" cy="176530"/>
            </a:xfrm>
            <a:custGeom>
              <a:avLst/>
              <a:gdLst/>
              <a:ahLst/>
              <a:cxnLst/>
              <a:rect l="l" t="t" r="r" b="b"/>
              <a:pathLst>
                <a:path w="590550" h="176529">
                  <a:moveTo>
                    <a:pt x="467543" y="176040"/>
                  </a:moveTo>
                  <a:lnTo>
                    <a:pt x="0" y="31903"/>
                  </a:lnTo>
                  <a:lnTo>
                    <a:pt x="104637" y="0"/>
                  </a:lnTo>
                  <a:lnTo>
                    <a:pt x="590411" y="147175"/>
                  </a:lnTo>
                  <a:lnTo>
                    <a:pt x="467543" y="176040"/>
                  </a:lnTo>
                  <a:close/>
                </a:path>
              </a:pathLst>
            </a:custGeom>
            <a:solidFill>
              <a:srgbClr val="666E77"/>
            </a:solidFill>
          </p:spPr>
          <p:txBody>
            <a:bodyPr wrap="square" lIns="0" tIns="0" rIns="0" bIns="0" rtlCol="0"/>
            <a:lstStyle/>
            <a:p/>
          </p:txBody>
        </p:sp>
        <p:sp>
          <p:nvSpPr>
            <p:cNvPr id="24" name="object 24"/>
            <p:cNvSpPr/>
            <p:nvPr/>
          </p:nvSpPr>
          <p:spPr>
            <a:xfrm>
              <a:off x="7890211" y="5053918"/>
              <a:ext cx="123189" cy="55880"/>
            </a:xfrm>
            <a:custGeom>
              <a:avLst/>
              <a:gdLst/>
              <a:ahLst/>
              <a:cxnLst/>
              <a:rect l="l" t="t" r="r" b="b"/>
              <a:pathLst>
                <a:path w="123190" h="55879">
                  <a:moveTo>
                    <a:pt x="0" y="55641"/>
                  </a:moveTo>
                  <a:lnTo>
                    <a:pt x="0" y="28865"/>
                  </a:lnTo>
                  <a:lnTo>
                    <a:pt x="122867" y="0"/>
                  </a:lnTo>
                  <a:lnTo>
                    <a:pt x="122867" y="23547"/>
                  </a:lnTo>
                  <a:lnTo>
                    <a:pt x="0" y="55641"/>
                  </a:lnTo>
                  <a:close/>
                </a:path>
              </a:pathLst>
            </a:custGeom>
            <a:solidFill>
              <a:srgbClr val="4B5357"/>
            </a:solidFill>
          </p:spPr>
          <p:txBody>
            <a:bodyPr wrap="square" lIns="0" tIns="0" rIns="0" bIns="0" rtlCol="0"/>
            <a:lstStyle/>
            <a:p/>
          </p:txBody>
        </p:sp>
        <p:sp>
          <p:nvSpPr>
            <p:cNvPr id="25" name="object 25"/>
            <p:cNvSpPr/>
            <p:nvPr/>
          </p:nvSpPr>
          <p:spPr>
            <a:xfrm>
              <a:off x="7206937" y="3620144"/>
              <a:ext cx="1158875" cy="1508760"/>
            </a:xfrm>
            <a:custGeom>
              <a:avLst/>
              <a:gdLst/>
              <a:ahLst/>
              <a:cxnLst/>
              <a:rect l="l" t="t" r="r" b="b"/>
              <a:pathLst>
                <a:path w="1158875" h="1508760">
                  <a:moveTo>
                    <a:pt x="215730" y="1347367"/>
                  </a:moveTo>
                  <a:lnTo>
                    <a:pt x="215730" y="1318502"/>
                  </a:lnTo>
                  <a:lnTo>
                    <a:pt x="320367" y="1288687"/>
                  </a:lnTo>
                  <a:lnTo>
                    <a:pt x="0" y="1193735"/>
                  </a:lnTo>
                  <a:lnTo>
                    <a:pt x="0" y="26776"/>
                  </a:lnTo>
                  <a:lnTo>
                    <a:pt x="112233" y="0"/>
                  </a:lnTo>
                  <a:lnTo>
                    <a:pt x="1158413" y="315050"/>
                  </a:lnTo>
                  <a:lnTo>
                    <a:pt x="1158413" y="1484098"/>
                  </a:lnTo>
                  <a:lnTo>
                    <a:pt x="1051687" y="1508596"/>
                  </a:lnTo>
                  <a:lnTo>
                    <a:pt x="806142" y="1433774"/>
                  </a:lnTo>
                  <a:lnTo>
                    <a:pt x="806142" y="1457321"/>
                  </a:lnTo>
                  <a:lnTo>
                    <a:pt x="683274" y="1489415"/>
                  </a:lnTo>
                  <a:lnTo>
                    <a:pt x="215730" y="1347367"/>
                  </a:lnTo>
                  <a:close/>
                </a:path>
              </a:pathLst>
            </a:custGeom>
            <a:ln w="12723">
              <a:solidFill>
                <a:srgbClr val="000000"/>
              </a:solidFill>
            </a:ln>
          </p:spPr>
          <p:txBody>
            <a:bodyPr wrap="square" lIns="0" tIns="0" rIns="0" bIns="0" rtlCol="0"/>
            <a:lstStyle/>
            <a:p/>
          </p:txBody>
        </p:sp>
      </p:grpSp>
      <p:grpSp>
        <p:nvGrpSpPr>
          <p:cNvPr id="26" name="object 26"/>
          <p:cNvGrpSpPr/>
          <p:nvPr/>
        </p:nvGrpSpPr>
        <p:grpSpPr>
          <a:xfrm>
            <a:off x="8555255" y="1330663"/>
            <a:ext cx="1519555" cy="760095"/>
            <a:chOff x="8555255" y="1330663"/>
            <a:chExt cx="1519555" cy="760095"/>
          </a:xfrm>
        </p:grpSpPr>
        <p:sp>
          <p:nvSpPr>
            <p:cNvPr id="27" name="object 27"/>
            <p:cNvSpPr/>
            <p:nvPr/>
          </p:nvSpPr>
          <p:spPr>
            <a:xfrm>
              <a:off x="8555255" y="1330663"/>
              <a:ext cx="1519555" cy="760095"/>
            </a:xfrm>
            <a:custGeom>
              <a:avLst/>
              <a:gdLst/>
              <a:ahLst/>
              <a:cxnLst/>
              <a:rect l="l" t="t" r="r" b="b"/>
              <a:pathLst>
                <a:path w="1519554" h="760094">
                  <a:moveTo>
                    <a:pt x="1394273" y="759615"/>
                  </a:moveTo>
                  <a:lnTo>
                    <a:pt x="836146" y="759615"/>
                  </a:lnTo>
                  <a:lnTo>
                    <a:pt x="836146" y="745562"/>
                  </a:lnTo>
                  <a:lnTo>
                    <a:pt x="829879" y="715513"/>
                  </a:lnTo>
                  <a:lnTo>
                    <a:pt x="813073" y="692175"/>
                  </a:lnTo>
                  <a:lnTo>
                    <a:pt x="789145" y="677063"/>
                  </a:lnTo>
                  <a:lnTo>
                    <a:pt x="761514" y="671689"/>
                  </a:lnTo>
                  <a:lnTo>
                    <a:pt x="728747" y="678416"/>
                  </a:lnTo>
                  <a:lnTo>
                    <a:pt x="704756" y="695166"/>
                  </a:lnTo>
                  <a:lnTo>
                    <a:pt x="689917" y="716795"/>
                  </a:lnTo>
                  <a:lnTo>
                    <a:pt x="684603" y="738156"/>
                  </a:lnTo>
                  <a:lnTo>
                    <a:pt x="684033" y="759615"/>
                  </a:lnTo>
                  <a:lnTo>
                    <a:pt x="87545" y="759615"/>
                  </a:lnTo>
                  <a:lnTo>
                    <a:pt x="87545" y="596677"/>
                  </a:lnTo>
                  <a:lnTo>
                    <a:pt x="0" y="596677"/>
                  </a:lnTo>
                  <a:lnTo>
                    <a:pt x="0" y="60389"/>
                  </a:lnTo>
                  <a:lnTo>
                    <a:pt x="17660" y="60389"/>
                  </a:lnTo>
                  <a:lnTo>
                    <a:pt x="33010" y="57009"/>
                  </a:lnTo>
                  <a:lnTo>
                    <a:pt x="46597" y="47737"/>
                  </a:lnTo>
                  <a:lnTo>
                    <a:pt x="56303" y="33871"/>
                  </a:lnTo>
                  <a:lnTo>
                    <a:pt x="60009" y="16711"/>
                  </a:lnTo>
                  <a:lnTo>
                    <a:pt x="60009" y="0"/>
                  </a:lnTo>
                  <a:lnTo>
                    <a:pt x="1453144" y="0"/>
                  </a:lnTo>
                  <a:lnTo>
                    <a:pt x="1453144" y="17281"/>
                  </a:lnTo>
                  <a:lnTo>
                    <a:pt x="1456913" y="34672"/>
                  </a:lnTo>
                  <a:lnTo>
                    <a:pt x="1466627" y="48306"/>
                  </a:lnTo>
                  <a:lnTo>
                    <a:pt x="1479903" y="57205"/>
                  </a:lnTo>
                  <a:lnTo>
                    <a:pt x="1494353" y="60389"/>
                  </a:lnTo>
                  <a:lnTo>
                    <a:pt x="1519230" y="60389"/>
                  </a:lnTo>
                  <a:lnTo>
                    <a:pt x="1519230" y="596677"/>
                  </a:lnTo>
                  <a:lnTo>
                    <a:pt x="1394273" y="596677"/>
                  </a:lnTo>
                  <a:lnTo>
                    <a:pt x="1394273" y="759615"/>
                  </a:lnTo>
                  <a:close/>
                </a:path>
              </a:pathLst>
            </a:custGeom>
            <a:solidFill>
              <a:srgbClr val="4494D0"/>
            </a:solidFill>
          </p:spPr>
          <p:txBody>
            <a:bodyPr wrap="square" lIns="0" tIns="0" rIns="0" bIns="0" rtlCol="0"/>
            <a:lstStyle/>
            <a:p/>
          </p:txBody>
        </p:sp>
        <p:sp>
          <p:nvSpPr>
            <p:cNvPr id="28" name="object 28"/>
            <p:cNvSpPr/>
            <p:nvPr/>
          </p:nvSpPr>
          <p:spPr>
            <a:xfrm>
              <a:off x="8672425" y="1452771"/>
              <a:ext cx="1277620" cy="607060"/>
            </a:xfrm>
            <a:custGeom>
              <a:avLst/>
              <a:gdLst/>
              <a:ahLst/>
              <a:cxnLst/>
              <a:rect l="l" t="t" r="r" b="b"/>
              <a:pathLst>
                <a:path w="1277620" h="607060">
                  <a:moveTo>
                    <a:pt x="536858" y="606552"/>
                  </a:moveTo>
                  <a:lnTo>
                    <a:pt x="3797" y="606552"/>
                  </a:lnTo>
                  <a:lnTo>
                    <a:pt x="3797" y="474569"/>
                  </a:lnTo>
                  <a:lnTo>
                    <a:pt x="105016" y="474569"/>
                  </a:lnTo>
                  <a:lnTo>
                    <a:pt x="105016" y="571420"/>
                  </a:lnTo>
                  <a:lnTo>
                    <a:pt x="549458" y="571420"/>
                  </a:lnTo>
                  <a:lnTo>
                    <a:pt x="548907" y="572067"/>
                  </a:lnTo>
                  <a:lnTo>
                    <a:pt x="536858" y="606552"/>
                  </a:lnTo>
                  <a:close/>
                </a:path>
                <a:path w="1277620" h="607060">
                  <a:moveTo>
                    <a:pt x="177180" y="571420"/>
                  </a:moveTo>
                  <a:lnTo>
                    <a:pt x="138819" y="571420"/>
                  </a:lnTo>
                  <a:lnTo>
                    <a:pt x="138819" y="474569"/>
                  </a:lnTo>
                  <a:lnTo>
                    <a:pt x="177180" y="474569"/>
                  </a:lnTo>
                  <a:lnTo>
                    <a:pt x="177180" y="571420"/>
                  </a:lnTo>
                  <a:close/>
                </a:path>
                <a:path w="1277620" h="607060">
                  <a:moveTo>
                    <a:pt x="248014" y="571420"/>
                  </a:moveTo>
                  <a:lnTo>
                    <a:pt x="210792" y="571420"/>
                  </a:lnTo>
                  <a:lnTo>
                    <a:pt x="210792" y="474569"/>
                  </a:lnTo>
                  <a:lnTo>
                    <a:pt x="248014" y="474569"/>
                  </a:lnTo>
                  <a:lnTo>
                    <a:pt x="248014" y="571420"/>
                  </a:lnTo>
                  <a:close/>
                </a:path>
                <a:path w="1277620" h="607060">
                  <a:moveTo>
                    <a:pt x="315240" y="571420"/>
                  </a:moveTo>
                  <a:lnTo>
                    <a:pt x="281627" y="571420"/>
                  </a:lnTo>
                  <a:lnTo>
                    <a:pt x="281627" y="474569"/>
                  </a:lnTo>
                  <a:lnTo>
                    <a:pt x="315240" y="474569"/>
                  </a:lnTo>
                  <a:lnTo>
                    <a:pt x="315240" y="571420"/>
                  </a:lnTo>
                  <a:close/>
                </a:path>
                <a:path w="1277620" h="607060">
                  <a:moveTo>
                    <a:pt x="386453" y="571420"/>
                  </a:moveTo>
                  <a:lnTo>
                    <a:pt x="349042" y="571420"/>
                  </a:lnTo>
                  <a:lnTo>
                    <a:pt x="349042" y="474569"/>
                  </a:lnTo>
                  <a:lnTo>
                    <a:pt x="386453" y="474569"/>
                  </a:lnTo>
                  <a:lnTo>
                    <a:pt x="386453" y="571420"/>
                  </a:lnTo>
                  <a:close/>
                </a:path>
                <a:path w="1277620" h="607060">
                  <a:moveTo>
                    <a:pt x="458048" y="571420"/>
                  </a:moveTo>
                  <a:lnTo>
                    <a:pt x="421016" y="571420"/>
                  </a:lnTo>
                  <a:lnTo>
                    <a:pt x="421016" y="474569"/>
                  </a:lnTo>
                  <a:lnTo>
                    <a:pt x="458048" y="474569"/>
                  </a:lnTo>
                  <a:lnTo>
                    <a:pt x="458048" y="571420"/>
                  </a:lnTo>
                  <a:close/>
                </a:path>
                <a:path w="1277620" h="607060">
                  <a:moveTo>
                    <a:pt x="549458" y="571420"/>
                  </a:moveTo>
                  <a:lnTo>
                    <a:pt x="491660" y="571420"/>
                  </a:lnTo>
                  <a:lnTo>
                    <a:pt x="491660" y="474569"/>
                  </a:lnTo>
                  <a:lnTo>
                    <a:pt x="773668" y="474569"/>
                  </a:lnTo>
                  <a:lnTo>
                    <a:pt x="773668" y="517108"/>
                  </a:lnTo>
                  <a:lnTo>
                    <a:pt x="644913" y="517108"/>
                  </a:lnTo>
                  <a:lnTo>
                    <a:pt x="606264" y="524247"/>
                  </a:lnTo>
                  <a:lnTo>
                    <a:pt x="573153" y="543599"/>
                  </a:lnTo>
                  <a:lnTo>
                    <a:pt x="549458" y="571420"/>
                  </a:lnTo>
                  <a:close/>
                </a:path>
                <a:path w="1277620" h="607060">
                  <a:moveTo>
                    <a:pt x="845451" y="571420"/>
                  </a:moveTo>
                  <a:lnTo>
                    <a:pt x="807280" y="571420"/>
                  </a:lnTo>
                  <a:lnTo>
                    <a:pt x="807280" y="474569"/>
                  </a:lnTo>
                  <a:lnTo>
                    <a:pt x="845451" y="474569"/>
                  </a:lnTo>
                  <a:lnTo>
                    <a:pt x="845451" y="571420"/>
                  </a:lnTo>
                  <a:close/>
                </a:path>
                <a:path w="1277620" h="607060">
                  <a:moveTo>
                    <a:pt x="917805" y="571420"/>
                  </a:moveTo>
                  <a:lnTo>
                    <a:pt x="880394" y="571420"/>
                  </a:lnTo>
                  <a:lnTo>
                    <a:pt x="880394" y="474569"/>
                  </a:lnTo>
                  <a:lnTo>
                    <a:pt x="917805" y="474569"/>
                  </a:lnTo>
                  <a:lnTo>
                    <a:pt x="917805" y="571420"/>
                  </a:lnTo>
                  <a:close/>
                </a:path>
                <a:path w="1277620" h="607060">
                  <a:moveTo>
                    <a:pt x="984651" y="571420"/>
                  </a:moveTo>
                  <a:lnTo>
                    <a:pt x="951228" y="571420"/>
                  </a:lnTo>
                  <a:lnTo>
                    <a:pt x="951228" y="474569"/>
                  </a:lnTo>
                  <a:lnTo>
                    <a:pt x="984651" y="474569"/>
                  </a:lnTo>
                  <a:lnTo>
                    <a:pt x="984651" y="571420"/>
                  </a:lnTo>
                  <a:close/>
                </a:path>
                <a:path w="1277620" h="607060">
                  <a:moveTo>
                    <a:pt x="1056814" y="571420"/>
                  </a:moveTo>
                  <a:lnTo>
                    <a:pt x="1018644" y="571420"/>
                  </a:lnTo>
                  <a:lnTo>
                    <a:pt x="1018644" y="474569"/>
                  </a:lnTo>
                  <a:lnTo>
                    <a:pt x="1056814" y="474569"/>
                  </a:lnTo>
                  <a:lnTo>
                    <a:pt x="1056814" y="571420"/>
                  </a:lnTo>
                  <a:close/>
                </a:path>
                <a:path w="1277620" h="607060">
                  <a:moveTo>
                    <a:pt x="1128978" y="571420"/>
                  </a:moveTo>
                  <a:lnTo>
                    <a:pt x="1090428" y="571420"/>
                  </a:lnTo>
                  <a:lnTo>
                    <a:pt x="1090428" y="474569"/>
                  </a:lnTo>
                  <a:lnTo>
                    <a:pt x="1128978" y="474569"/>
                  </a:lnTo>
                  <a:lnTo>
                    <a:pt x="1128978" y="571420"/>
                  </a:lnTo>
                  <a:close/>
                </a:path>
                <a:path w="1277620" h="607060">
                  <a:moveTo>
                    <a:pt x="1241971" y="571420"/>
                  </a:moveTo>
                  <a:lnTo>
                    <a:pt x="1161452" y="571420"/>
                  </a:lnTo>
                  <a:lnTo>
                    <a:pt x="1161452" y="474569"/>
                  </a:lnTo>
                  <a:lnTo>
                    <a:pt x="1241971" y="474569"/>
                  </a:lnTo>
                  <a:lnTo>
                    <a:pt x="1241971" y="571420"/>
                  </a:lnTo>
                  <a:close/>
                </a:path>
                <a:path w="1277620" h="607060">
                  <a:moveTo>
                    <a:pt x="1241971" y="606552"/>
                  </a:moveTo>
                  <a:lnTo>
                    <a:pt x="752968" y="606552"/>
                  </a:lnTo>
                  <a:lnTo>
                    <a:pt x="738435" y="568862"/>
                  </a:lnTo>
                  <a:lnTo>
                    <a:pt x="713183" y="540751"/>
                  </a:lnTo>
                  <a:lnTo>
                    <a:pt x="680811" y="523179"/>
                  </a:lnTo>
                  <a:lnTo>
                    <a:pt x="644913" y="517108"/>
                  </a:lnTo>
                  <a:lnTo>
                    <a:pt x="773668" y="517108"/>
                  </a:lnTo>
                  <a:lnTo>
                    <a:pt x="773668" y="571420"/>
                  </a:lnTo>
                  <a:lnTo>
                    <a:pt x="1241971" y="571420"/>
                  </a:lnTo>
                  <a:lnTo>
                    <a:pt x="1241971" y="606552"/>
                  </a:lnTo>
                  <a:close/>
                </a:path>
                <a:path w="1277620" h="607060">
                  <a:moveTo>
                    <a:pt x="157810" y="335560"/>
                  </a:moveTo>
                  <a:lnTo>
                    <a:pt x="0" y="335560"/>
                  </a:lnTo>
                  <a:lnTo>
                    <a:pt x="0" y="0"/>
                  </a:lnTo>
                  <a:lnTo>
                    <a:pt x="157810" y="0"/>
                  </a:lnTo>
                  <a:lnTo>
                    <a:pt x="157810" y="335560"/>
                  </a:lnTo>
                  <a:close/>
                </a:path>
                <a:path w="1277620" h="607060">
                  <a:moveTo>
                    <a:pt x="357778" y="335560"/>
                  </a:moveTo>
                  <a:lnTo>
                    <a:pt x="204146" y="335560"/>
                  </a:lnTo>
                  <a:lnTo>
                    <a:pt x="204146" y="0"/>
                  </a:lnTo>
                  <a:lnTo>
                    <a:pt x="357778" y="0"/>
                  </a:lnTo>
                  <a:lnTo>
                    <a:pt x="357778" y="335560"/>
                  </a:lnTo>
                  <a:close/>
                </a:path>
                <a:path w="1277620" h="607060">
                  <a:moveTo>
                    <a:pt x="572560" y="335560"/>
                  </a:moveTo>
                  <a:lnTo>
                    <a:pt x="418927" y="335560"/>
                  </a:lnTo>
                  <a:lnTo>
                    <a:pt x="418927" y="0"/>
                  </a:lnTo>
                  <a:lnTo>
                    <a:pt x="572560" y="0"/>
                  </a:lnTo>
                  <a:lnTo>
                    <a:pt x="572560" y="335560"/>
                  </a:lnTo>
                  <a:close/>
                </a:path>
                <a:path w="1277620" h="607060">
                  <a:moveTo>
                    <a:pt x="861213" y="335560"/>
                  </a:moveTo>
                  <a:lnTo>
                    <a:pt x="703213" y="335560"/>
                  </a:lnTo>
                  <a:lnTo>
                    <a:pt x="703213" y="0"/>
                  </a:lnTo>
                  <a:lnTo>
                    <a:pt x="861213" y="0"/>
                  </a:lnTo>
                  <a:lnTo>
                    <a:pt x="861213" y="335560"/>
                  </a:lnTo>
                  <a:close/>
                </a:path>
                <a:path w="1277620" h="607060">
                  <a:moveTo>
                    <a:pt x="1062131" y="335560"/>
                  </a:moveTo>
                  <a:lnTo>
                    <a:pt x="908309" y="335560"/>
                  </a:lnTo>
                  <a:lnTo>
                    <a:pt x="908309" y="0"/>
                  </a:lnTo>
                  <a:lnTo>
                    <a:pt x="1062131" y="0"/>
                  </a:lnTo>
                  <a:lnTo>
                    <a:pt x="1062131" y="335560"/>
                  </a:lnTo>
                  <a:close/>
                </a:path>
                <a:path w="1277620" h="607060">
                  <a:moveTo>
                    <a:pt x="1277292" y="335560"/>
                  </a:moveTo>
                  <a:lnTo>
                    <a:pt x="1123281" y="335560"/>
                  </a:lnTo>
                  <a:lnTo>
                    <a:pt x="1123281" y="0"/>
                  </a:lnTo>
                  <a:lnTo>
                    <a:pt x="1277292" y="0"/>
                  </a:lnTo>
                  <a:lnTo>
                    <a:pt x="1277292" y="335560"/>
                  </a:lnTo>
                  <a:close/>
                </a:path>
              </a:pathLst>
            </a:custGeom>
            <a:solidFill>
              <a:srgbClr val="FFFFFF"/>
            </a:solidFill>
          </p:spPr>
          <p:txBody>
            <a:bodyPr wrap="square" lIns="0" tIns="0" rIns="0" bIns="0" rtlCol="0"/>
            <a:lstStyle/>
            <a:p/>
          </p:txBody>
        </p:sp>
      </p:grpSp>
      <p:graphicFrame>
        <p:nvGraphicFramePr>
          <p:cNvPr id="29" name="object 29"/>
          <p:cNvGraphicFramePr>
            <a:graphicFrameLocks noGrp="1"/>
          </p:cNvGraphicFramePr>
          <p:nvPr/>
        </p:nvGraphicFramePr>
        <p:xfrm>
          <a:off x="8914577" y="2650495"/>
          <a:ext cx="819785" cy="2298065"/>
        </p:xfrm>
        <a:graphic>
          <a:graphicData uri="http://schemas.openxmlformats.org/drawingml/2006/table">
            <a:tbl>
              <a:tblPr firstRow="1" bandRow="1">
                <a:tableStyleId>{2D5ABB26-0587-4C30-8999-92F81FD0307C}</a:tableStyleId>
              </a:tblPr>
              <a:tblGrid>
                <a:gridCol w="760730"/>
              </a:tblGrid>
              <a:tr h="949519">
                <a:tc>
                  <a:txBody>
                    <a:bodyPr/>
                    <a:lstStyle/>
                    <a:p>
                      <a:pPr>
                        <a:lnSpc>
                          <a:spcPct val="100000"/>
                        </a:lnSpc>
                      </a:pPr>
                      <a:endParaRPr sz="2600">
                        <a:latin typeface="Times New Roman"/>
                        <a:cs typeface="Times New Roman"/>
                      </a:endParaRPr>
                    </a:p>
                  </a:txBody>
                  <a:tcPr marL="0" marR="0" marB="0" marT="0">
                    <a:lnL w="53975">
                      <a:solidFill>
                        <a:srgbClr val="F0F0F0"/>
                      </a:solidFill>
                      <a:prstDash val="solid"/>
                    </a:lnL>
                    <a:lnR w="53975">
                      <a:solidFill>
                        <a:srgbClr val="F0F0F0"/>
                      </a:solidFill>
                      <a:prstDash val="solid"/>
                    </a:lnR>
                    <a:lnT w="19050">
                      <a:solidFill>
                        <a:srgbClr val="006EAF"/>
                      </a:solidFill>
                      <a:prstDash val="solid"/>
                    </a:lnT>
                    <a:lnB w="19050">
                      <a:solidFill>
                        <a:srgbClr val="A50040"/>
                      </a:solidFill>
                      <a:prstDash val="solid"/>
                    </a:lnB>
                    <a:solidFill>
                      <a:srgbClr val="1BA1E2"/>
                    </a:solidFill>
                  </a:tcPr>
                </a:tc>
              </a:tr>
              <a:tr h="189903">
                <a:tc>
                  <a:txBody>
                    <a:bodyPr/>
                    <a:lstStyle/>
                    <a:p>
                      <a:pPr>
                        <a:lnSpc>
                          <a:spcPct val="100000"/>
                        </a:lnSpc>
                      </a:pPr>
                      <a:endParaRPr sz="1100">
                        <a:latin typeface="Times New Roman"/>
                        <a:cs typeface="Times New Roman"/>
                      </a:endParaRPr>
                    </a:p>
                  </a:txBody>
                  <a:tcPr marL="0" marR="0" marB="0" marT="0">
                    <a:lnL w="53975">
                      <a:solidFill>
                        <a:srgbClr val="F0F0F0"/>
                      </a:solidFill>
                      <a:prstDash val="solid"/>
                    </a:lnL>
                    <a:lnR w="53975">
                      <a:solidFill>
                        <a:srgbClr val="F0F0F0"/>
                      </a:solidFill>
                      <a:prstDash val="solid"/>
                    </a:lnR>
                    <a:lnT w="19050">
                      <a:solidFill>
                        <a:srgbClr val="A50040"/>
                      </a:solidFill>
                      <a:prstDash val="solid"/>
                    </a:lnT>
                    <a:lnB w="19050">
                      <a:solidFill>
                        <a:srgbClr val="A50040"/>
                      </a:solidFill>
                      <a:prstDash val="solid"/>
                    </a:lnB>
                    <a:solidFill>
                      <a:srgbClr val="D80073"/>
                    </a:solidFill>
                  </a:tcPr>
                </a:tc>
              </a:tr>
              <a:tr h="569711">
                <a:tc>
                  <a:txBody>
                    <a:bodyPr/>
                    <a:lstStyle/>
                    <a:p>
                      <a:pPr>
                        <a:lnSpc>
                          <a:spcPct val="100000"/>
                        </a:lnSpc>
                      </a:pPr>
                      <a:endParaRPr sz="2600">
                        <a:latin typeface="Times New Roman"/>
                        <a:cs typeface="Times New Roman"/>
                      </a:endParaRPr>
                    </a:p>
                  </a:txBody>
                  <a:tcPr marL="0" marR="0" marB="0" marT="0">
                    <a:lnL w="53975">
                      <a:solidFill>
                        <a:srgbClr val="F0F0F0"/>
                      </a:solidFill>
                      <a:prstDash val="solid"/>
                    </a:lnL>
                    <a:lnR w="53975">
                      <a:solidFill>
                        <a:srgbClr val="F0F0F0"/>
                      </a:solidFill>
                      <a:prstDash val="solid"/>
                    </a:lnR>
                    <a:lnT w="19050">
                      <a:solidFill>
                        <a:srgbClr val="A50040"/>
                      </a:solidFill>
                      <a:prstDash val="solid"/>
                    </a:lnT>
                    <a:lnB w="19050">
                      <a:solidFill>
                        <a:srgbClr val="A50040"/>
                      </a:solidFill>
                      <a:prstDash val="solid"/>
                    </a:lnB>
                    <a:solidFill>
                      <a:srgbClr val="1BA1E2"/>
                    </a:solidFill>
                  </a:tcPr>
                </a:tc>
              </a:tr>
              <a:tr h="189903">
                <a:tc>
                  <a:txBody>
                    <a:bodyPr/>
                    <a:lstStyle/>
                    <a:p>
                      <a:pPr>
                        <a:lnSpc>
                          <a:spcPct val="100000"/>
                        </a:lnSpc>
                      </a:pPr>
                      <a:endParaRPr sz="1100">
                        <a:latin typeface="Times New Roman"/>
                        <a:cs typeface="Times New Roman"/>
                      </a:endParaRPr>
                    </a:p>
                  </a:txBody>
                  <a:tcPr marL="0" marR="0" marB="0" marT="0">
                    <a:lnL w="53975">
                      <a:solidFill>
                        <a:srgbClr val="F0F0F0"/>
                      </a:solidFill>
                      <a:prstDash val="solid"/>
                    </a:lnL>
                    <a:lnR w="53975">
                      <a:solidFill>
                        <a:srgbClr val="F0F0F0"/>
                      </a:solidFill>
                      <a:prstDash val="solid"/>
                    </a:lnR>
                    <a:lnT w="19050">
                      <a:solidFill>
                        <a:srgbClr val="A50040"/>
                      </a:solidFill>
                      <a:prstDash val="solid"/>
                    </a:lnT>
                    <a:lnB w="19050">
                      <a:solidFill>
                        <a:srgbClr val="A50040"/>
                      </a:solidFill>
                      <a:prstDash val="solid"/>
                    </a:lnB>
                    <a:solidFill>
                      <a:srgbClr val="D80073"/>
                    </a:solidFill>
                  </a:tcPr>
                </a:tc>
              </a:tr>
              <a:tr h="379807">
                <a:tc>
                  <a:txBody>
                    <a:bodyPr/>
                    <a:lstStyle/>
                    <a:p>
                      <a:pPr>
                        <a:lnSpc>
                          <a:spcPct val="100000"/>
                        </a:lnSpc>
                      </a:pPr>
                      <a:endParaRPr sz="2400">
                        <a:latin typeface="Times New Roman"/>
                        <a:cs typeface="Times New Roman"/>
                      </a:endParaRPr>
                    </a:p>
                  </a:txBody>
                  <a:tcPr marL="0" marR="0" marB="0" marT="0">
                    <a:lnL w="53975">
                      <a:solidFill>
                        <a:srgbClr val="F0F0F0"/>
                      </a:solidFill>
                      <a:prstDash val="solid"/>
                    </a:lnL>
                    <a:lnR w="53975">
                      <a:solidFill>
                        <a:srgbClr val="F0F0F0"/>
                      </a:solidFill>
                      <a:prstDash val="solid"/>
                    </a:lnR>
                    <a:lnT w="19050">
                      <a:solidFill>
                        <a:srgbClr val="A50040"/>
                      </a:solidFill>
                      <a:prstDash val="solid"/>
                    </a:lnT>
                    <a:lnB w="19050">
                      <a:solidFill>
                        <a:srgbClr val="006EAF"/>
                      </a:solidFill>
                      <a:prstDash val="solid"/>
                    </a:lnB>
                    <a:solidFill>
                      <a:srgbClr val="1BA1E2"/>
                    </a:solidFill>
                  </a:tcPr>
                </a:tc>
              </a:tr>
            </a:tbl>
          </a:graphicData>
        </a:graphic>
      </p:graphicFrame>
      <p:grpSp>
        <p:nvGrpSpPr>
          <p:cNvPr id="30" name="object 30"/>
          <p:cNvGrpSpPr/>
          <p:nvPr/>
        </p:nvGrpSpPr>
        <p:grpSpPr>
          <a:xfrm>
            <a:off x="8925567" y="5119245"/>
            <a:ext cx="779145" cy="208915"/>
            <a:chOff x="8925567" y="5119245"/>
            <a:chExt cx="779145" cy="208915"/>
          </a:xfrm>
        </p:grpSpPr>
        <p:sp>
          <p:nvSpPr>
            <p:cNvPr id="31" name="object 31"/>
            <p:cNvSpPr/>
            <p:nvPr/>
          </p:nvSpPr>
          <p:spPr>
            <a:xfrm>
              <a:off x="8935062" y="5128740"/>
              <a:ext cx="760095" cy="190500"/>
            </a:xfrm>
            <a:custGeom>
              <a:avLst/>
              <a:gdLst/>
              <a:ahLst/>
              <a:cxnLst/>
              <a:rect l="l" t="t" r="r" b="b"/>
              <a:pathLst>
                <a:path w="760095" h="190500">
                  <a:moveTo>
                    <a:pt x="759615" y="189903"/>
                  </a:moveTo>
                  <a:lnTo>
                    <a:pt x="0" y="189903"/>
                  </a:lnTo>
                  <a:lnTo>
                    <a:pt x="0" y="0"/>
                  </a:lnTo>
                  <a:lnTo>
                    <a:pt x="759615" y="0"/>
                  </a:lnTo>
                  <a:lnTo>
                    <a:pt x="759615" y="189903"/>
                  </a:lnTo>
                  <a:close/>
                </a:path>
              </a:pathLst>
            </a:custGeom>
            <a:solidFill>
              <a:srgbClr val="D80073"/>
            </a:solidFill>
          </p:spPr>
          <p:txBody>
            <a:bodyPr wrap="square" lIns="0" tIns="0" rIns="0" bIns="0" rtlCol="0"/>
            <a:lstStyle/>
            <a:p/>
          </p:txBody>
        </p:sp>
        <p:sp>
          <p:nvSpPr>
            <p:cNvPr id="32" name="object 32"/>
            <p:cNvSpPr/>
            <p:nvPr/>
          </p:nvSpPr>
          <p:spPr>
            <a:xfrm>
              <a:off x="8935062" y="5128740"/>
              <a:ext cx="760095" cy="190500"/>
            </a:xfrm>
            <a:custGeom>
              <a:avLst/>
              <a:gdLst/>
              <a:ahLst/>
              <a:cxnLst/>
              <a:rect l="l" t="t" r="r" b="b"/>
              <a:pathLst>
                <a:path w="760095" h="190500">
                  <a:moveTo>
                    <a:pt x="0" y="0"/>
                  </a:moveTo>
                  <a:lnTo>
                    <a:pt x="759615" y="0"/>
                  </a:lnTo>
                  <a:lnTo>
                    <a:pt x="759615" y="189903"/>
                  </a:lnTo>
                  <a:lnTo>
                    <a:pt x="0" y="189903"/>
                  </a:lnTo>
                  <a:lnTo>
                    <a:pt x="0" y="0"/>
                  </a:lnTo>
                  <a:close/>
                </a:path>
              </a:pathLst>
            </a:custGeom>
            <a:ln w="18990">
              <a:solidFill>
                <a:srgbClr val="A50040"/>
              </a:solidFill>
            </a:ln>
          </p:spPr>
          <p:txBody>
            <a:bodyPr wrap="square" lIns="0" tIns="0" rIns="0" bIns="0" rtlCol="0"/>
            <a:lstStyle/>
            <a:p/>
          </p:txBody>
        </p:sp>
      </p:grpSp>
      <p:grpSp>
        <p:nvGrpSpPr>
          <p:cNvPr id="33" name="object 33"/>
          <p:cNvGrpSpPr/>
          <p:nvPr/>
        </p:nvGrpSpPr>
        <p:grpSpPr>
          <a:xfrm>
            <a:off x="8925567" y="5878860"/>
            <a:ext cx="779145" cy="208915"/>
            <a:chOff x="8925567" y="5878860"/>
            <a:chExt cx="779145" cy="208915"/>
          </a:xfrm>
        </p:grpSpPr>
        <p:sp>
          <p:nvSpPr>
            <p:cNvPr id="34" name="object 34"/>
            <p:cNvSpPr/>
            <p:nvPr/>
          </p:nvSpPr>
          <p:spPr>
            <a:xfrm>
              <a:off x="8935062" y="5888355"/>
              <a:ext cx="760095" cy="190500"/>
            </a:xfrm>
            <a:custGeom>
              <a:avLst/>
              <a:gdLst/>
              <a:ahLst/>
              <a:cxnLst/>
              <a:rect l="l" t="t" r="r" b="b"/>
              <a:pathLst>
                <a:path w="760095" h="190500">
                  <a:moveTo>
                    <a:pt x="759615" y="189903"/>
                  </a:moveTo>
                  <a:lnTo>
                    <a:pt x="0" y="189903"/>
                  </a:lnTo>
                  <a:lnTo>
                    <a:pt x="0" y="0"/>
                  </a:lnTo>
                  <a:lnTo>
                    <a:pt x="759615" y="0"/>
                  </a:lnTo>
                  <a:lnTo>
                    <a:pt x="759615" y="189903"/>
                  </a:lnTo>
                  <a:close/>
                </a:path>
              </a:pathLst>
            </a:custGeom>
            <a:solidFill>
              <a:srgbClr val="D80073"/>
            </a:solidFill>
          </p:spPr>
          <p:txBody>
            <a:bodyPr wrap="square" lIns="0" tIns="0" rIns="0" bIns="0" rtlCol="0"/>
            <a:lstStyle/>
            <a:p/>
          </p:txBody>
        </p:sp>
        <p:sp>
          <p:nvSpPr>
            <p:cNvPr id="35" name="object 35"/>
            <p:cNvSpPr/>
            <p:nvPr/>
          </p:nvSpPr>
          <p:spPr>
            <a:xfrm>
              <a:off x="8935062" y="5888355"/>
              <a:ext cx="760095" cy="190500"/>
            </a:xfrm>
            <a:custGeom>
              <a:avLst/>
              <a:gdLst/>
              <a:ahLst/>
              <a:cxnLst/>
              <a:rect l="l" t="t" r="r" b="b"/>
              <a:pathLst>
                <a:path w="760095" h="190500">
                  <a:moveTo>
                    <a:pt x="0" y="0"/>
                  </a:moveTo>
                  <a:lnTo>
                    <a:pt x="759615" y="0"/>
                  </a:lnTo>
                  <a:lnTo>
                    <a:pt x="759615" y="189903"/>
                  </a:lnTo>
                  <a:lnTo>
                    <a:pt x="0" y="189903"/>
                  </a:lnTo>
                  <a:lnTo>
                    <a:pt x="0" y="0"/>
                  </a:lnTo>
                  <a:close/>
                </a:path>
              </a:pathLst>
            </a:custGeom>
            <a:ln w="18990">
              <a:solidFill>
                <a:srgbClr val="A50040"/>
              </a:solidFill>
            </a:ln>
          </p:spPr>
          <p:txBody>
            <a:bodyPr wrap="square" lIns="0" tIns="0" rIns="0" bIns="0" rtlCol="0"/>
            <a:lstStyle/>
            <a:p/>
          </p:txBody>
        </p:sp>
      </p:grpSp>
      <p:grpSp>
        <p:nvGrpSpPr>
          <p:cNvPr id="36" name="object 36"/>
          <p:cNvGrpSpPr/>
          <p:nvPr/>
        </p:nvGrpSpPr>
        <p:grpSpPr>
          <a:xfrm>
            <a:off x="8925567" y="6638476"/>
            <a:ext cx="779145" cy="208915"/>
            <a:chOff x="8925567" y="6638476"/>
            <a:chExt cx="779145" cy="208915"/>
          </a:xfrm>
        </p:grpSpPr>
        <p:sp>
          <p:nvSpPr>
            <p:cNvPr id="37" name="object 37"/>
            <p:cNvSpPr/>
            <p:nvPr/>
          </p:nvSpPr>
          <p:spPr>
            <a:xfrm>
              <a:off x="8935062" y="6647971"/>
              <a:ext cx="760095" cy="190500"/>
            </a:xfrm>
            <a:custGeom>
              <a:avLst/>
              <a:gdLst/>
              <a:ahLst/>
              <a:cxnLst/>
              <a:rect l="l" t="t" r="r" b="b"/>
              <a:pathLst>
                <a:path w="760095" h="190500">
                  <a:moveTo>
                    <a:pt x="759615" y="189903"/>
                  </a:moveTo>
                  <a:lnTo>
                    <a:pt x="0" y="189903"/>
                  </a:lnTo>
                  <a:lnTo>
                    <a:pt x="0" y="0"/>
                  </a:lnTo>
                  <a:lnTo>
                    <a:pt x="759615" y="0"/>
                  </a:lnTo>
                  <a:lnTo>
                    <a:pt x="759615" y="189903"/>
                  </a:lnTo>
                  <a:close/>
                </a:path>
              </a:pathLst>
            </a:custGeom>
            <a:solidFill>
              <a:srgbClr val="D80073"/>
            </a:solidFill>
          </p:spPr>
          <p:txBody>
            <a:bodyPr wrap="square" lIns="0" tIns="0" rIns="0" bIns="0" rtlCol="0"/>
            <a:lstStyle/>
            <a:p/>
          </p:txBody>
        </p:sp>
        <p:sp>
          <p:nvSpPr>
            <p:cNvPr id="38" name="object 38"/>
            <p:cNvSpPr/>
            <p:nvPr/>
          </p:nvSpPr>
          <p:spPr>
            <a:xfrm>
              <a:off x="8935062" y="6647971"/>
              <a:ext cx="760095" cy="190500"/>
            </a:xfrm>
            <a:custGeom>
              <a:avLst/>
              <a:gdLst/>
              <a:ahLst/>
              <a:cxnLst/>
              <a:rect l="l" t="t" r="r" b="b"/>
              <a:pathLst>
                <a:path w="760095" h="190500">
                  <a:moveTo>
                    <a:pt x="0" y="0"/>
                  </a:moveTo>
                  <a:lnTo>
                    <a:pt x="759615" y="0"/>
                  </a:lnTo>
                  <a:lnTo>
                    <a:pt x="759615" y="189903"/>
                  </a:lnTo>
                  <a:lnTo>
                    <a:pt x="0" y="189903"/>
                  </a:lnTo>
                  <a:lnTo>
                    <a:pt x="0" y="0"/>
                  </a:lnTo>
                  <a:close/>
                </a:path>
              </a:pathLst>
            </a:custGeom>
            <a:ln w="18990">
              <a:solidFill>
                <a:srgbClr val="A50040"/>
              </a:solidFill>
            </a:ln>
          </p:spPr>
          <p:txBody>
            <a:bodyPr wrap="square" lIns="0" tIns="0" rIns="0" bIns="0" rtlCol="0"/>
            <a:lstStyle/>
            <a:p/>
          </p:txBody>
        </p:sp>
      </p:grpSp>
      <p:grpSp>
        <p:nvGrpSpPr>
          <p:cNvPr id="39" name="object 39"/>
          <p:cNvGrpSpPr/>
          <p:nvPr/>
        </p:nvGrpSpPr>
        <p:grpSpPr>
          <a:xfrm>
            <a:off x="2858139" y="3457586"/>
            <a:ext cx="3716020" cy="380365"/>
            <a:chOff x="2858139" y="3457586"/>
            <a:chExt cx="3716020" cy="380365"/>
          </a:xfrm>
        </p:grpSpPr>
        <p:sp>
          <p:nvSpPr>
            <p:cNvPr id="40" name="object 40"/>
            <p:cNvSpPr/>
            <p:nvPr/>
          </p:nvSpPr>
          <p:spPr>
            <a:xfrm>
              <a:off x="2858139" y="3581024"/>
              <a:ext cx="3464560" cy="133350"/>
            </a:xfrm>
            <a:custGeom>
              <a:avLst/>
              <a:gdLst/>
              <a:ahLst/>
              <a:cxnLst/>
              <a:rect l="l" t="t" r="r" b="b"/>
              <a:pathLst>
                <a:path w="3464560" h="133350">
                  <a:moveTo>
                    <a:pt x="0" y="0"/>
                  </a:moveTo>
                  <a:lnTo>
                    <a:pt x="3464226" y="0"/>
                  </a:lnTo>
                  <a:lnTo>
                    <a:pt x="3464226" y="132932"/>
                  </a:lnTo>
                  <a:lnTo>
                    <a:pt x="0" y="132932"/>
                  </a:lnTo>
                  <a:lnTo>
                    <a:pt x="0" y="0"/>
                  </a:lnTo>
                  <a:close/>
                </a:path>
              </a:pathLst>
            </a:custGeom>
            <a:solidFill>
              <a:srgbClr val="1BA1E2"/>
            </a:solidFill>
          </p:spPr>
          <p:txBody>
            <a:bodyPr wrap="square" lIns="0" tIns="0" rIns="0" bIns="0" rtlCol="0"/>
            <a:lstStyle/>
            <a:p/>
          </p:txBody>
        </p:sp>
        <p:sp>
          <p:nvSpPr>
            <p:cNvPr id="41" name="object 41"/>
            <p:cNvSpPr/>
            <p:nvPr/>
          </p:nvSpPr>
          <p:spPr>
            <a:xfrm>
              <a:off x="6260646" y="3524052"/>
              <a:ext cx="247015" cy="247015"/>
            </a:xfrm>
            <a:custGeom>
              <a:avLst/>
              <a:gdLst/>
              <a:ahLst/>
              <a:cxnLst/>
              <a:rect l="l" t="t" r="r" b="b"/>
              <a:pathLst>
                <a:path w="247015" h="247014">
                  <a:moveTo>
                    <a:pt x="0" y="246875"/>
                  </a:moveTo>
                  <a:lnTo>
                    <a:pt x="61718" y="123437"/>
                  </a:lnTo>
                  <a:lnTo>
                    <a:pt x="0" y="0"/>
                  </a:lnTo>
                  <a:lnTo>
                    <a:pt x="246875" y="123437"/>
                  </a:lnTo>
                  <a:lnTo>
                    <a:pt x="0" y="246875"/>
                  </a:lnTo>
                  <a:close/>
                </a:path>
              </a:pathLst>
            </a:custGeom>
            <a:solidFill>
              <a:srgbClr val="1BA1E2"/>
            </a:solidFill>
          </p:spPr>
          <p:txBody>
            <a:bodyPr wrap="square" lIns="0" tIns="0" rIns="0" bIns="0" rtlCol="0"/>
            <a:lstStyle/>
            <a:p/>
          </p:txBody>
        </p:sp>
        <p:sp>
          <p:nvSpPr>
            <p:cNvPr id="42" name="object 42"/>
            <p:cNvSpPr/>
            <p:nvPr/>
          </p:nvSpPr>
          <p:spPr>
            <a:xfrm>
              <a:off x="6260646" y="3524052"/>
              <a:ext cx="247015" cy="247015"/>
            </a:xfrm>
            <a:custGeom>
              <a:avLst/>
              <a:gdLst/>
              <a:ahLst/>
              <a:cxnLst/>
              <a:rect l="l" t="t" r="r" b="b"/>
              <a:pathLst>
                <a:path w="247015" h="247014">
                  <a:moveTo>
                    <a:pt x="246875" y="123437"/>
                  </a:moveTo>
                  <a:lnTo>
                    <a:pt x="0" y="246875"/>
                  </a:lnTo>
                  <a:lnTo>
                    <a:pt x="61718" y="123437"/>
                  </a:lnTo>
                  <a:lnTo>
                    <a:pt x="0" y="0"/>
                  </a:lnTo>
                  <a:lnTo>
                    <a:pt x="246875" y="123437"/>
                  </a:lnTo>
                  <a:close/>
                </a:path>
              </a:pathLst>
            </a:custGeom>
            <a:ln w="132932">
              <a:solidFill>
                <a:srgbClr val="1BA1E2"/>
              </a:solidFill>
            </a:ln>
          </p:spPr>
          <p:txBody>
            <a:bodyPr wrap="square" lIns="0" tIns="0" rIns="0" bIns="0" rtlCol="0"/>
            <a:lstStyle/>
            <a:p/>
          </p:txBody>
        </p:sp>
      </p:grpSp>
      <p:grpSp>
        <p:nvGrpSpPr>
          <p:cNvPr id="43" name="object 43"/>
          <p:cNvGrpSpPr/>
          <p:nvPr/>
        </p:nvGrpSpPr>
        <p:grpSpPr>
          <a:xfrm>
            <a:off x="2858139" y="4739437"/>
            <a:ext cx="3716020" cy="380365"/>
            <a:chOff x="2858139" y="4739437"/>
            <a:chExt cx="3716020" cy="380365"/>
          </a:xfrm>
        </p:grpSpPr>
        <p:sp>
          <p:nvSpPr>
            <p:cNvPr id="44" name="object 44"/>
            <p:cNvSpPr/>
            <p:nvPr/>
          </p:nvSpPr>
          <p:spPr>
            <a:xfrm>
              <a:off x="2858139" y="4862875"/>
              <a:ext cx="3464560" cy="133350"/>
            </a:xfrm>
            <a:custGeom>
              <a:avLst/>
              <a:gdLst/>
              <a:ahLst/>
              <a:cxnLst/>
              <a:rect l="l" t="t" r="r" b="b"/>
              <a:pathLst>
                <a:path w="3464560" h="133350">
                  <a:moveTo>
                    <a:pt x="0" y="0"/>
                  </a:moveTo>
                  <a:lnTo>
                    <a:pt x="3464226" y="0"/>
                  </a:lnTo>
                  <a:lnTo>
                    <a:pt x="3464226" y="132932"/>
                  </a:lnTo>
                  <a:lnTo>
                    <a:pt x="0" y="132932"/>
                  </a:lnTo>
                  <a:lnTo>
                    <a:pt x="0" y="0"/>
                  </a:lnTo>
                  <a:close/>
                </a:path>
              </a:pathLst>
            </a:custGeom>
            <a:solidFill>
              <a:srgbClr val="D80073"/>
            </a:solidFill>
          </p:spPr>
          <p:txBody>
            <a:bodyPr wrap="square" lIns="0" tIns="0" rIns="0" bIns="0" rtlCol="0"/>
            <a:lstStyle/>
            <a:p/>
          </p:txBody>
        </p:sp>
        <p:sp>
          <p:nvSpPr>
            <p:cNvPr id="45" name="object 45"/>
            <p:cNvSpPr/>
            <p:nvPr/>
          </p:nvSpPr>
          <p:spPr>
            <a:xfrm>
              <a:off x="6260646" y="4805903"/>
              <a:ext cx="247015" cy="247015"/>
            </a:xfrm>
            <a:custGeom>
              <a:avLst/>
              <a:gdLst/>
              <a:ahLst/>
              <a:cxnLst/>
              <a:rect l="l" t="t" r="r" b="b"/>
              <a:pathLst>
                <a:path w="247015" h="247014">
                  <a:moveTo>
                    <a:pt x="0" y="246875"/>
                  </a:moveTo>
                  <a:lnTo>
                    <a:pt x="61718" y="123437"/>
                  </a:lnTo>
                  <a:lnTo>
                    <a:pt x="0" y="0"/>
                  </a:lnTo>
                  <a:lnTo>
                    <a:pt x="246875" y="123437"/>
                  </a:lnTo>
                  <a:lnTo>
                    <a:pt x="0" y="246875"/>
                  </a:lnTo>
                  <a:close/>
                </a:path>
              </a:pathLst>
            </a:custGeom>
            <a:solidFill>
              <a:srgbClr val="D80073"/>
            </a:solidFill>
          </p:spPr>
          <p:txBody>
            <a:bodyPr wrap="square" lIns="0" tIns="0" rIns="0" bIns="0" rtlCol="0"/>
            <a:lstStyle/>
            <a:p/>
          </p:txBody>
        </p:sp>
        <p:sp>
          <p:nvSpPr>
            <p:cNvPr id="46" name="object 46"/>
            <p:cNvSpPr/>
            <p:nvPr/>
          </p:nvSpPr>
          <p:spPr>
            <a:xfrm>
              <a:off x="6260646" y="4805903"/>
              <a:ext cx="247015" cy="247015"/>
            </a:xfrm>
            <a:custGeom>
              <a:avLst/>
              <a:gdLst/>
              <a:ahLst/>
              <a:cxnLst/>
              <a:rect l="l" t="t" r="r" b="b"/>
              <a:pathLst>
                <a:path w="247015" h="247014">
                  <a:moveTo>
                    <a:pt x="246875" y="123437"/>
                  </a:moveTo>
                  <a:lnTo>
                    <a:pt x="0" y="246875"/>
                  </a:lnTo>
                  <a:lnTo>
                    <a:pt x="61718" y="123437"/>
                  </a:lnTo>
                  <a:lnTo>
                    <a:pt x="0" y="0"/>
                  </a:lnTo>
                  <a:lnTo>
                    <a:pt x="246875" y="123437"/>
                  </a:lnTo>
                  <a:close/>
                </a:path>
              </a:pathLst>
            </a:custGeom>
            <a:ln w="132932">
              <a:solidFill>
                <a:srgbClr val="D80073"/>
              </a:solidFill>
            </a:ln>
          </p:spPr>
          <p:txBody>
            <a:bodyPr wrap="square" lIns="0" tIns="0" rIns="0" bIns="0" rtlCol="0"/>
            <a:lstStyle/>
            <a:p/>
          </p:txBody>
        </p:sp>
      </p:grpSp>
      <p:sp>
        <p:nvSpPr>
          <p:cNvPr id="47" name="object 47"/>
          <p:cNvSpPr txBox="1"/>
          <p:nvPr/>
        </p:nvSpPr>
        <p:spPr>
          <a:xfrm>
            <a:off x="3130888" y="3207506"/>
            <a:ext cx="2873375" cy="2099310"/>
          </a:xfrm>
          <a:prstGeom prst="rect">
            <a:avLst/>
          </a:prstGeom>
        </p:spPr>
        <p:txBody>
          <a:bodyPr wrap="square" lIns="0" tIns="11430" rIns="0" bIns="0" rtlCol="0" vert="horz">
            <a:spAutoFit/>
          </a:bodyPr>
          <a:lstStyle/>
          <a:p>
            <a:pPr algn="ctr">
              <a:lnSpc>
                <a:spcPct val="100000"/>
              </a:lnSpc>
              <a:spcBef>
                <a:spcPts val="90"/>
              </a:spcBef>
            </a:pPr>
            <a:r>
              <a:rPr dirty="0" sz="2400" spc="-30" b="1">
                <a:solidFill>
                  <a:srgbClr val="F0F0F0"/>
                </a:solidFill>
                <a:latin typeface="Arial"/>
                <a:cs typeface="Arial"/>
              </a:rPr>
              <a:t>CREATE_SURFACE</a:t>
            </a:r>
            <a:endParaRPr sz="2400">
              <a:latin typeface="Arial"/>
              <a:cs typeface="Arial"/>
            </a:endParaRPr>
          </a:p>
          <a:p>
            <a:pPr>
              <a:lnSpc>
                <a:spcPct val="100000"/>
              </a:lnSpc>
            </a:pPr>
            <a:endParaRPr sz="2600">
              <a:latin typeface="Arial"/>
              <a:cs typeface="Arial"/>
            </a:endParaRPr>
          </a:p>
          <a:p>
            <a:pPr>
              <a:lnSpc>
                <a:spcPct val="100000"/>
              </a:lnSpc>
              <a:spcBef>
                <a:spcPts val="25"/>
              </a:spcBef>
            </a:pPr>
            <a:endParaRPr sz="3100">
              <a:latin typeface="Arial"/>
              <a:cs typeface="Arial"/>
            </a:endParaRPr>
          </a:p>
          <a:p>
            <a:pPr algn="ctr" marL="524510" marR="601345">
              <a:lnSpc>
                <a:spcPct val="119400"/>
              </a:lnSpc>
            </a:pPr>
            <a:r>
              <a:rPr dirty="0" sz="2400" spc="-5" b="1">
                <a:solidFill>
                  <a:srgbClr val="F0F0F0"/>
                </a:solidFill>
                <a:latin typeface="Arial"/>
                <a:cs typeface="Arial"/>
              </a:rPr>
              <a:t>SOLID_FILL  </a:t>
            </a:r>
            <a:r>
              <a:rPr dirty="0" sz="2400" spc="-5" b="1">
                <a:solidFill>
                  <a:srgbClr val="F0F0F0"/>
                </a:solidFill>
                <a:latin typeface="Arial"/>
                <a:cs typeface="Arial"/>
              </a:rPr>
              <a:t>0xFF</a:t>
            </a:r>
            <a:r>
              <a:rPr dirty="0" sz="2400" spc="-20" b="1">
                <a:solidFill>
                  <a:srgbClr val="F0F0F0"/>
                </a:solidFill>
                <a:latin typeface="Arial"/>
                <a:cs typeface="Arial"/>
              </a:rPr>
              <a:t> </a:t>
            </a:r>
            <a:r>
              <a:rPr dirty="0" sz="2400" spc="-5" b="1">
                <a:solidFill>
                  <a:srgbClr val="F0F0F0"/>
                </a:solidFill>
                <a:latin typeface="Arial"/>
                <a:cs typeface="Arial"/>
              </a:rPr>
              <a:t>.</a:t>
            </a:r>
            <a:r>
              <a:rPr dirty="0" sz="2400" spc="-20" b="1">
                <a:solidFill>
                  <a:srgbClr val="F0F0F0"/>
                </a:solidFill>
                <a:latin typeface="Arial"/>
                <a:cs typeface="Arial"/>
              </a:rPr>
              <a:t> </a:t>
            </a:r>
            <a:r>
              <a:rPr dirty="0" sz="2400" spc="-5" b="1">
                <a:solidFill>
                  <a:srgbClr val="F0F0F0"/>
                </a:solidFill>
                <a:latin typeface="Arial"/>
                <a:cs typeface="Arial"/>
              </a:rPr>
              <a:t>.</a:t>
            </a:r>
            <a:r>
              <a:rPr dirty="0" sz="2400" spc="-15" b="1">
                <a:solidFill>
                  <a:srgbClr val="F0F0F0"/>
                </a:solidFill>
                <a:latin typeface="Arial"/>
                <a:cs typeface="Arial"/>
              </a:rPr>
              <a:t> </a:t>
            </a:r>
            <a:r>
              <a:rPr dirty="0" sz="2400" spc="-5" b="1">
                <a:solidFill>
                  <a:srgbClr val="F0F0F0"/>
                </a:solidFill>
                <a:latin typeface="Arial"/>
                <a:cs typeface="Arial"/>
              </a:rPr>
              <a:t>.</a:t>
            </a:r>
            <a:r>
              <a:rPr dirty="0" sz="2400" spc="-20" b="1">
                <a:solidFill>
                  <a:srgbClr val="F0F0F0"/>
                </a:solidFill>
                <a:latin typeface="Arial"/>
                <a:cs typeface="Arial"/>
              </a:rPr>
              <a:t> </a:t>
            </a:r>
            <a:r>
              <a:rPr dirty="0" sz="2400" spc="-5" b="1">
                <a:solidFill>
                  <a:srgbClr val="F0F0F0"/>
                </a:solidFill>
                <a:latin typeface="Arial"/>
                <a:cs typeface="Arial"/>
              </a:rPr>
              <a:t>.</a:t>
            </a:r>
            <a:r>
              <a:rPr dirty="0" sz="2400" spc="-15" b="1">
                <a:solidFill>
                  <a:srgbClr val="F0F0F0"/>
                </a:solidFill>
                <a:latin typeface="Arial"/>
                <a:cs typeface="Arial"/>
              </a:rPr>
              <a:t> </a:t>
            </a:r>
            <a:r>
              <a:rPr dirty="0" sz="2400" spc="-5" b="1">
                <a:solidFill>
                  <a:srgbClr val="F0F0F0"/>
                </a:solidFill>
                <a:latin typeface="Arial"/>
                <a:cs typeface="Arial"/>
              </a:rPr>
              <a:t>.</a:t>
            </a:r>
            <a:r>
              <a:rPr dirty="0" sz="2400" spc="-20" b="1">
                <a:solidFill>
                  <a:srgbClr val="F0F0F0"/>
                </a:solidFill>
                <a:latin typeface="Arial"/>
                <a:cs typeface="Arial"/>
              </a:rPr>
              <a:t> </a:t>
            </a:r>
            <a:r>
              <a:rPr dirty="0" sz="2400" spc="-5" b="1">
                <a:solidFill>
                  <a:srgbClr val="F0F0F0"/>
                </a:solidFill>
                <a:latin typeface="Arial"/>
                <a:cs typeface="Arial"/>
              </a:rPr>
              <a:t>.</a:t>
            </a:r>
            <a:endParaRPr sz="2400">
              <a:latin typeface="Arial"/>
              <a:cs typeface="Arial"/>
            </a:endParaRPr>
          </a:p>
        </p:txBody>
      </p:sp>
      <p:sp>
        <p:nvSpPr>
          <p:cNvPr id="48" name="object 48"/>
          <p:cNvSpPr/>
          <p:nvPr/>
        </p:nvSpPr>
        <p:spPr>
          <a:xfrm>
            <a:off x="8908855" y="6718206"/>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49" name="object 49"/>
          <p:cNvSpPr/>
          <p:nvPr/>
        </p:nvSpPr>
        <p:spPr>
          <a:xfrm>
            <a:off x="8909201" y="6490322"/>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50" name="object 50"/>
          <p:cNvSpPr/>
          <p:nvPr/>
        </p:nvSpPr>
        <p:spPr>
          <a:xfrm>
            <a:off x="8909549" y="6262437"/>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1" name="object 51"/>
          <p:cNvSpPr/>
          <p:nvPr/>
        </p:nvSpPr>
        <p:spPr>
          <a:xfrm>
            <a:off x="8909895" y="6034554"/>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52" name="object 52"/>
          <p:cNvSpPr/>
          <p:nvPr/>
        </p:nvSpPr>
        <p:spPr>
          <a:xfrm>
            <a:off x="8910242" y="5806669"/>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3" name="object 53"/>
          <p:cNvSpPr/>
          <p:nvPr/>
        </p:nvSpPr>
        <p:spPr>
          <a:xfrm>
            <a:off x="8910589" y="5578784"/>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4" name="object 54"/>
          <p:cNvSpPr/>
          <p:nvPr/>
        </p:nvSpPr>
        <p:spPr>
          <a:xfrm>
            <a:off x="8910935" y="5350900"/>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5" name="object 55"/>
          <p:cNvSpPr/>
          <p:nvPr/>
        </p:nvSpPr>
        <p:spPr>
          <a:xfrm>
            <a:off x="8911283" y="5123016"/>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56" name="object 56"/>
          <p:cNvSpPr/>
          <p:nvPr/>
        </p:nvSpPr>
        <p:spPr>
          <a:xfrm>
            <a:off x="8911629" y="4895132"/>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7" name="object 57"/>
          <p:cNvSpPr/>
          <p:nvPr/>
        </p:nvSpPr>
        <p:spPr>
          <a:xfrm>
            <a:off x="8915444" y="2388404"/>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58" name="object 58"/>
          <p:cNvSpPr/>
          <p:nvPr/>
        </p:nvSpPr>
        <p:spPr>
          <a:xfrm>
            <a:off x="8915791" y="2160520"/>
            <a:ext cx="38735" cy="114300"/>
          </a:xfrm>
          <a:custGeom>
            <a:avLst/>
            <a:gdLst/>
            <a:ahLst/>
            <a:cxnLst/>
            <a:rect l="l" t="t" r="r" b="b"/>
            <a:pathLst>
              <a:path w="38734" h="114300">
                <a:moveTo>
                  <a:pt x="37980" y="113999"/>
                </a:moveTo>
                <a:lnTo>
                  <a:pt x="0" y="113942"/>
                </a:lnTo>
                <a:lnTo>
                  <a:pt x="173" y="0"/>
                </a:lnTo>
                <a:lnTo>
                  <a:pt x="38153" y="57"/>
                </a:lnTo>
                <a:lnTo>
                  <a:pt x="37980" y="113999"/>
                </a:lnTo>
                <a:close/>
              </a:path>
            </a:pathLst>
          </a:custGeom>
          <a:solidFill>
            <a:srgbClr val="F0F0F0"/>
          </a:solidFill>
        </p:spPr>
        <p:txBody>
          <a:bodyPr wrap="square" lIns="0" tIns="0" rIns="0" bIns="0" rtlCol="0"/>
          <a:lstStyle/>
          <a:p/>
        </p:txBody>
      </p:sp>
      <p:sp>
        <p:nvSpPr>
          <p:cNvPr id="59" name="object 59"/>
          <p:cNvSpPr/>
          <p:nvPr/>
        </p:nvSpPr>
        <p:spPr>
          <a:xfrm>
            <a:off x="9675687" y="6718206"/>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0" name="object 60"/>
          <p:cNvSpPr/>
          <p:nvPr/>
        </p:nvSpPr>
        <p:spPr>
          <a:xfrm>
            <a:off x="9676034" y="6490322"/>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61" name="object 61"/>
          <p:cNvSpPr/>
          <p:nvPr/>
        </p:nvSpPr>
        <p:spPr>
          <a:xfrm>
            <a:off x="9676381" y="6262437"/>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2" name="object 62"/>
          <p:cNvSpPr/>
          <p:nvPr/>
        </p:nvSpPr>
        <p:spPr>
          <a:xfrm>
            <a:off x="9676727" y="6034554"/>
            <a:ext cx="38735" cy="114300"/>
          </a:xfrm>
          <a:custGeom>
            <a:avLst/>
            <a:gdLst/>
            <a:ahLst/>
            <a:cxnLst/>
            <a:rect l="l" t="t" r="r" b="b"/>
            <a:pathLst>
              <a:path w="38734" h="114300">
                <a:moveTo>
                  <a:pt x="37980" y="113999"/>
                </a:moveTo>
                <a:lnTo>
                  <a:pt x="0" y="113941"/>
                </a:lnTo>
                <a:lnTo>
                  <a:pt x="173" y="0"/>
                </a:lnTo>
                <a:lnTo>
                  <a:pt x="38153" y="57"/>
                </a:lnTo>
                <a:lnTo>
                  <a:pt x="37980" y="113999"/>
                </a:lnTo>
                <a:close/>
              </a:path>
            </a:pathLst>
          </a:custGeom>
          <a:solidFill>
            <a:srgbClr val="F0F0F0"/>
          </a:solidFill>
        </p:spPr>
        <p:txBody>
          <a:bodyPr wrap="square" lIns="0" tIns="0" rIns="0" bIns="0" rtlCol="0"/>
          <a:lstStyle/>
          <a:p/>
        </p:txBody>
      </p:sp>
      <p:sp>
        <p:nvSpPr>
          <p:cNvPr id="63" name="object 63"/>
          <p:cNvSpPr/>
          <p:nvPr/>
        </p:nvSpPr>
        <p:spPr>
          <a:xfrm>
            <a:off x="9677075" y="5806669"/>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4" name="object 64"/>
          <p:cNvSpPr/>
          <p:nvPr/>
        </p:nvSpPr>
        <p:spPr>
          <a:xfrm>
            <a:off x="9677421" y="5578784"/>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5" name="object 65"/>
          <p:cNvSpPr/>
          <p:nvPr/>
        </p:nvSpPr>
        <p:spPr>
          <a:xfrm>
            <a:off x="9677768" y="5350900"/>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66" name="object 66"/>
          <p:cNvSpPr/>
          <p:nvPr/>
        </p:nvSpPr>
        <p:spPr>
          <a:xfrm>
            <a:off x="9678115" y="5123016"/>
            <a:ext cx="38735" cy="114300"/>
          </a:xfrm>
          <a:custGeom>
            <a:avLst/>
            <a:gdLst/>
            <a:ahLst/>
            <a:cxnLst/>
            <a:rect l="l" t="t" r="r" b="b"/>
            <a:pathLst>
              <a:path w="38734" h="114300">
                <a:moveTo>
                  <a:pt x="37980" y="113999"/>
                </a:moveTo>
                <a:lnTo>
                  <a:pt x="0" y="113941"/>
                </a:lnTo>
                <a:lnTo>
                  <a:pt x="173" y="0"/>
                </a:lnTo>
                <a:lnTo>
                  <a:pt x="38153" y="57"/>
                </a:lnTo>
                <a:lnTo>
                  <a:pt x="37980" y="113999"/>
                </a:lnTo>
                <a:close/>
              </a:path>
            </a:pathLst>
          </a:custGeom>
          <a:solidFill>
            <a:srgbClr val="F0F0F0"/>
          </a:solidFill>
        </p:spPr>
        <p:txBody>
          <a:bodyPr wrap="square" lIns="0" tIns="0" rIns="0" bIns="0" rtlCol="0"/>
          <a:lstStyle/>
          <a:p/>
        </p:txBody>
      </p:sp>
      <p:sp>
        <p:nvSpPr>
          <p:cNvPr id="67" name="object 67"/>
          <p:cNvSpPr/>
          <p:nvPr/>
        </p:nvSpPr>
        <p:spPr>
          <a:xfrm>
            <a:off x="9678461" y="4895132"/>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68" name="object 68"/>
          <p:cNvSpPr/>
          <p:nvPr/>
        </p:nvSpPr>
        <p:spPr>
          <a:xfrm>
            <a:off x="9682276" y="2388404"/>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69" name="object 69"/>
          <p:cNvSpPr/>
          <p:nvPr/>
        </p:nvSpPr>
        <p:spPr>
          <a:xfrm>
            <a:off x="9682622" y="2160520"/>
            <a:ext cx="38735" cy="114300"/>
          </a:xfrm>
          <a:custGeom>
            <a:avLst/>
            <a:gdLst/>
            <a:ahLst/>
            <a:cxnLst/>
            <a:rect l="l" t="t" r="r" b="b"/>
            <a:pathLst>
              <a:path w="38734" h="114300">
                <a:moveTo>
                  <a:pt x="37980" y="113999"/>
                </a:moveTo>
                <a:lnTo>
                  <a:pt x="0" y="113942"/>
                </a:lnTo>
                <a:lnTo>
                  <a:pt x="173" y="0"/>
                </a:lnTo>
                <a:lnTo>
                  <a:pt x="38154" y="57"/>
                </a:lnTo>
                <a:lnTo>
                  <a:pt x="37980" y="113999"/>
                </a:lnTo>
                <a:close/>
              </a:path>
            </a:pathLst>
          </a:custGeom>
          <a:solidFill>
            <a:srgbClr val="F0F0F0"/>
          </a:solidFill>
        </p:spPr>
        <p:txBody>
          <a:bodyPr wrap="square" lIns="0" tIns="0" rIns="0" bIns="0" rtlCol="0"/>
          <a:lstStyle/>
          <a:p/>
        </p:txBody>
      </p:sp>
      <p:grpSp>
        <p:nvGrpSpPr>
          <p:cNvPr id="70" name="object 70"/>
          <p:cNvGrpSpPr/>
          <p:nvPr/>
        </p:nvGrpSpPr>
        <p:grpSpPr>
          <a:xfrm>
            <a:off x="7317409" y="3984979"/>
            <a:ext cx="872490" cy="840740"/>
            <a:chOff x="7317409" y="3984979"/>
            <a:chExt cx="872490" cy="840740"/>
          </a:xfrm>
        </p:grpSpPr>
        <p:pic>
          <p:nvPicPr>
            <p:cNvPr id="71" name="object 71"/>
            <p:cNvPicPr/>
            <p:nvPr/>
          </p:nvPicPr>
          <p:blipFill>
            <a:blip r:embed="rId5" cstate="print"/>
            <a:stretch>
              <a:fillRect/>
            </a:stretch>
          </p:blipFill>
          <p:spPr>
            <a:xfrm>
              <a:off x="7317409" y="3984979"/>
              <a:ext cx="872204" cy="840624"/>
            </a:xfrm>
            <a:prstGeom prst="rect">
              <a:avLst/>
            </a:prstGeom>
          </p:spPr>
        </p:pic>
        <p:sp>
          <p:nvSpPr>
            <p:cNvPr id="72" name="object 72"/>
            <p:cNvSpPr/>
            <p:nvPr/>
          </p:nvSpPr>
          <p:spPr>
            <a:xfrm>
              <a:off x="7376207" y="4155435"/>
              <a:ext cx="813435" cy="670560"/>
            </a:xfrm>
            <a:custGeom>
              <a:avLst/>
              <a:gdLst/>
              <a:ahLst/>
              <a:cxnLst/>
              <a:rect l="l" t="t" r="r" b="b"/>
              <a:pathLst>
                <a:path w="813434" h="670560">
                  <a:moveTo>
                    <a:pt x="377303" y="670168"/>
                  </a:moveTo>
                  <a:lnTo>
                    <a:pt x="329045" y="667851"/>
                  </a:lnTo>
                  <a:lnTo>
                    <a:pt x="280849" y="660854"/>
                  </a:lnTo>
                  <a:lnTo>
                    <a:pt x="233367" y="649110"/>
                  </a:lnTo>
                  <a:lnTo>
                    <a:pt x="187252" y="632549"/>
                  </a:lnTo>
                  <a:lnTo>
                    <a:pt x="143155" y="611105"/>
                  </a:lnTo>
                  <a:lnTo>
                    <a:pt x="101729" y="584708"/>
                  </a:lnTo>
                  <a:lnTo>
                    <a:pt x="63626" y="553291"/>
                  </a:lnTo>
                  <a:lnTo>
                    <a:pt x="29499" y="516787"/>
                  </a:lnTo>
                  <a:lnTo>
                    <a:pt x="0" y="475125"/>
                  </a:lnTo>
                  <a:lnTo>
                    <a:pt x="30092" y="511914"/>
                  </a:lnTo>
                  <a:lnTo>
                    <a:pt x="63972" y="544168"/>
                  </a:lnTo>
                  <a:lnTo>
                    <a:pt x="101105" y="571942"/>
                  </a:lnTo>
                  <a:lnTo>
                    <a:pt x="140956" y="595293"/>
                  </a:lnTo>
                  <a:lnTo>
                    <a:pt x="182990" y="614275"/>
                  </a:lnTo>
                  <a:lnTo>
                    <a:pt x="226672" y="628942"/>
                  </a:lnTo>
                  <a:lnTo>
                    <a:pt x="271469" y="639351"/>
                  </a:lnTo>
                  <a:lnTo>
                    <a:pt x="316845" y="645555"/>
                  </a:lnTo>
                  <a:lnTo>
                    <a:pt x="362265" y="647611"/>
                  </a:lnTo>
                  <a:lnTo>
                    <a:pt x="411369" y="645242"/>
                  </a:lnTo>
                  <a:lnTo>
                    <a:pt x="459184" y="638229"/>
                  </a:lnTo>
                  <a:lnTo>
                    <a:pt x="505341" y="626718"/>
                  </a:lnTo>
                  <a:lnTo>
                    <a:pt x="549473" y="610854"/>
                  </a:lnTo>
                  <a:lnTo>
                    <a:pt x="591211" y="590781"/>
                  </a:lnTo>
                  <a:lnTo>
                    <a:pt x="630187" y="566643"/>
                  </a:lnTo>
                  <a:lnTo>
                    <a:pt x="666033" y="538586"/>
                  </a:lnTo>
                  <a:lnTo>
                    <a:pt x="700590" y="503863"/>
                  </a:lnTo>
                  <a:lnTo>
                    <a:pt x="730083" y="465562"/>
                  </a:lnTo>
                  <a:lnTo>
                    <a:pt x="754420" y="423881"/>
                  </a:lnTo>
                  <a:lnTo>
                    <a:pt x="773509" y="379016"/>
                  </a:lnTo>
                  <a:lnTo>
                    <a:pt x="787258" y="331167"/>
                  </a:lnTo>
                  <a:lnTo>
                    <a:pt x="795575" y="280528"/>
                  </a:lnTo>
                  <a:lnTo>
                    <a:pt x="798368" y="227299"/>
                  </a:lnTo>
                  <a:lnTo>
                    <a:pt x="795873" y="176981"/>
                  </a:lnTo>
                  <a:lnTo>
                    <a:pt x="788445" y="128916"/>
                  </a:lnTo>
                  <a:lnTo>
                    <a:pt x="776166" y="83279"/>
                  </a:lnTo>
                  <a:lnTo>
                    <a:pt x="759120" y="40248"/>
                  </a:lnTo>
                  <a:lnTo>
                    <a:pt x="737388" y="0"/>
                  </a:lnTo>
                  <a:lnTo>
                    <a:pt x="764466" y="43265"/>
                  </a:lnTo>
                  <a:lnTo>
                    <a:pt x="785715" y="90147"/>
                  </a:lnTo>
                  <a:lnTo>
                    <a:pt x="801026" y="140382"/>
                  </a:lnTo>
                  <a:lnTo>
                    <a:pt x="810293" y="193706"/>
                  </a:lnTo>
                  <a:lnTo>
                    <a:pt x="813406" y="249856"/>
                  </a:lnTo>
                  <a:lnTo>
                    <a:pt x="810613" y="303085"/>
                  </a:lnTo>
                  <a:lnTo>
                    <a:pt x="802296" y="353724"/>
                  </a:lnTo>
                  <a:lnTo>
                    <a:pt x="788547" y="401573"/>
                  </a:lnTo>
                  <a:lnTo>
                    <a:pt x="769458" y="446438"/>
                  </a:lnTo>
                  <a:lnTo>
                    <a:pt x="745121" y="488119"/>
                  </a:lnTo>
                  <a:lnTo>
                    <a:pt x="715628" y="526420"/>
                  </a:lnTo>
                  <a:lnTo>
                    <a:pt x="681071" y="561143"/>
                  </a:lnTo>
                  <a:lnTo>
                    <a:pt x="645225" y="589200"/>
                  </a:lnTo>
                  <a:lnTo>
                    <a:pt x="606249" y="613338"/>
                  </a:lnTo>
                  <a:lnTo>
                    <a:pt x="564511" y="633411"/>
                  </a:lnTo>
                  <a:lnTo>
                    <a:pt x="520379" y="649275"/>
                  </a:lnTo>
                  <a:lnTo>
                    <a:pt x="474222" y="660786"/>
                  </a:lnTo>
                  <a:lnTo>
                    <a:pt x="426407" y="667799"/>
                  </a:lnTo>
                  <a:lnTo>
                    <a:pt x="377303" y="670168"/>
                  </a:lnTo>
                  <a:close/>
                </a:path>
              </a:pathLst>
            </a:custGeom>
            <a:solidFill>
              <a:srgbClr val="EB8F00"/>
            </a:solidFill>
          </p:spPr>
          <p:txBody>
            <a:bodyPr wrap="square" lIns="0" tIns="0" rIns="0" bIns="0" rtlCol="0"/>
            <a:lstStyle/>
            <a:p/>
          </p:txBody>
        </p:sp>
        <p:sp>
          <p:nvSpPr>
            <p:cNvPr id="73" name="object 73"/>
            <p:cNvSpPr/>
            <p:nvPr/>
          </p:nvSpPr>
          <p:spPr>
            <a:xfrm>
              <a:off x="7616966" y="4511309"/>
              <a:ext cx="279400" cy="209550"/>
            </a:xfrm>
            <a:custGeom>
              <a:avLst/>
              <a:gdLst/>
              <a:ahLst/>
              <a:cxnLst/>
              <a:rect l="l" t="t" r="r" b="b"/>
              <a:pathLst>
                <a:path w="279400" h="209550">
                  <a:moveTo>
                    <a:pt x="139552" y="209404"/>
                  </a:moveTo>
                  <a:lnTo>
                    <a:pt x="85233" y="203289"/>
                  </a:lnTo>
                  <a:lnTo>
                    <a:pt x="40875" y="185578"/>
                  </a:lnTo>
                  <a:lnTo>
                    <a:pt x="10967" y="157223"/>
                  </a:lnTo>
                  <a:lnTo>
                    <a:pt x="0" y="119176"/>
                  </a:lnTo>
                  <a:lnTo>
                    <a:pt x="10967" y="76605"/>
                  </a:lnTo>
                  <a:lnTo>
                    <a:pt x="40875" y="38299"/>
                  </a:lnTo>
                  <a:lnTo>
                    <a:pt x="85233" y="10638"/>
                  </a:lnTo>
                  <a:lnTo>
                    <a:pt x="139552" y="0"/>
                  </a:lnTo>
                  <a:lnTo>
                    <a:pt x="193871" y="10606"/>
                  </a:lnTo>
                  <a:lnTo>
                    <a:pt x="238230" y="38215"/>
                  </a:lnTo>
                  <a:lnTo>
                    <a:pt x="268138" y="76510"/>
                  </a:lnTo>
                  <a:lnTo>
                    <a:pt x="279105" y="119176"/>
                  </a:lnTo>
                  <a:lnTo>
                    <a:pt x="268138" y="157318"/>
                  </a:lnTo>
                  <a:lnTo>
                    <a:pt x="238230" y="185663"/>
                  </a:lnTo>
                  <a:lnTo>
                    <a:pt x="193871" y="203320"/>
                  </a:lnTo>
                  <a:lnTo>
                    <a:pt x="139552" y="209404"/>
                  </a:lnTo>
                  <a:close/>
                </a:path>
              </a:pathLst>
            </a:custGeom>
            <a:solidFill>
              <a:srgbClr val="412A0D"/>
            </a:solidFill>
          </p:spPr>
          <p:txBody>
            <a:bodyPr wrap="square" lIns="0" tIns="0" rIns="0" bIns="0" rtlCol="0"/>
            <a:lstStyle/>
            <a:p/>
          </p:txBody>
        </p:sp>
        <p:pic>
          <p:nvPicPr>
            <p:cNvPr id="74" name="object 74"/>
            <p:cNvPicPr/>
            <p:nvPr/>
          </p:nvPicPr>
          <p:blipFill>
            <a:blip r:embed="rId6" cstate="print"/>
            <a:stretch>
              <a:fillRect/>
            </a:stretch>
          </p:blipFill>
          <p:spPr>
            <a:xfrm>
              <a:off x="7485704" y="4256058"/>
              <a:ext cx="224340" cy="211848"/>
            </a:xfrm>
            <a:prstGeom prst="rect">
              <a:avLst/>
            </a:prstGeom>
          </p:spPr>
        </p:pic>
        <p:pic>
          <p:nvPicPr>
            <p:cNvPr id="75" name="object 75"/>
            <p:cNvPicPr/>
            <p:nvPr/>
          </p:nvPicPr>
          <p:blipFill>
            <a:blip r:embed="rId7" cstate="print"/>
            <a:stretch>
              <a:fillRect/>
            </a:stretch>
          </p:blipFill>
          <p:spPr>
            <a:xfrm>
              <a:off x="7825657" y="4256058"/>
              <a:ext cx="224490" cy="211847"/>
            </a:xfrm>
            <a:prstGeom prst="rect">
              <a:avLst/>
            </a:prstGeom>
          </p:spPr>
        </p:pic>
        <p:pic>
          <p:nvPicPr>
            <p:cNvPr id="76" name="object 76"/>
            <p:cNvPicPr/>
            <p:nvPr/>
          </p:nvPicPr>
          <p:blipFill>
            <a:blip r:embed="rId8" cstate="print"/>
            <a:stretch>
              <a:fillRect/>
            </a:stretch>
          </p:blipFill>
          <p:spPr>
            <a:xfrm>
              <a:off x="7470949" y="4117882"/>
              <a:ext cx="163479" cy="69957"/>
            </a:xfrm>
            <a:prstGeom prst="rect">
              <a:avLst/>
            </a:prstGeom>
          </p:spPr>
        </p:pic>
        <p:pic>
          <p:nvPicPr>
            <p:cNvPr id="77" name="object 77"/>
            <p:cNvPicPr/>
            <p:nvPr/>
          </p:nvPicPr>
          <p:blipFill>
            <a:blip r:embed="rId9" cstate="print"/>
            <a:stretch>
              <a:fillRect/>
            </a:stretch>
          </p:blipFill>
          <p:spPr>
            <a:xfrm>
              <a:off x="7876447" y="4117882"/>
              <a:ext cx="164889" cy="69957"/>
            </a:xfrm>
            <a:prstGeom prst="rect">
              <a:avLst/>
            </a:prstGeom>
          </p:spPr>
        </p:pic>
      </p:grpSp>
      <p:grpSp>
        <p:nvGrpSpPr>
          <p:cNvPr id="78" name="object 78"/>
          <p:cNvGrpSpPr/>
          <p:nvPr/>
        </p:nvGrpSpPr>
        <p:grpSpPr>
          <a:xfrm>
            <a:off x="0" y="23"/>
            <a:ext cx="12192000" cy="857250"/>
            <a:chOff x="0" y="23"/>
            <a:chExt cx="12192000" cy="857250"/>
          </a:xfrm>
        </p:grpSpPr>
        <p:sp>
          <p:nvSpPr>
            <p:cNvPr id="79" name="object 79"/>
            <p:cNvSpPr/>
            <p:nvPr/>
          </p:nvSpPr>
          <p:spPr>
            <a:xfrm>
              <a:off x="190499" y="23"/>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80" name="object 80"/>
            <p:cNvSpPr/>
            <p:nvPr/>
          </p:nvSpPr>
          <p:spPr>
            <a:xfrm>
              <a:off x="0" y="23"/>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81" name="object 81"/>
          <p:cNvSpPr txBox="1">
            <a:spLocks noGrp="1"/>
          </p:cNvSpPr>
          <p:nvPr>
            <p:ph type="title"/>
          </p:nvPr>
        </p:nvSpPr>
        <p:spPr>
          <a:xfrm>
            <a:off x="368299" y="6373"/>
            <a:ext cx="2038350" cy="756920"/>
          </a:xfrm>
          <a:prstGeom prst="rect"/>
        </p:spPr>
        <p:txBody>
          <a:bodyPr wrap="square" lIns="0" tIns="12700" rIns="0" bIns="0" rtlCol="0" vert="horz">
            <a:spAutoFit/>
          </a:bodyPr>
          <a:lstStyle/>
          <a:p>
            <a:pPr marL="12700">
              <a:lnSpc>
                <a:spcPct val="100000"/>
              </a:lnSpc>
              <a:spcBef>
                <a:spcPts val="100"/>
              </a:spcBef>
            </a:pPr>
            <a:r>
              <a:rPr dirty="0" spc="75"/>
              <a:t>Impac</a:t>
            </a:r>
            <a:r>
              <a:rPr dirty="0"/>
              <a:t>t</a:t>
            </a:r>
          </a:p>
        </p:txBody>
      </p:sp>
      <p:sp>
        <p:nvSpPr>
          <p:cNvPr id="82" name="object 82"/>
          <p:cNvSpPr/>
          <p:nvPr/>
        </p:nvSpPr>
        <p:spPr>
          <a:xfrm>
            <a:off x="11372837" y="6162700"/>
            <a:ext cx="533400" cy="409575"/>
          </a:xfrm>
          <a:custGeom>
            <a:avLst/>
            <a:gdLst/>
            <a:ahLst/>
            <a:cxnLst/>
            <a:rect l="l" t="t" r="r" b="b"/>
            <a:pathLst>
              <a:path w="533400" h="409575">
                <a:moveTo>
                  <a:pt x="533400" y="204787"/>
                </a:moveTo>
                <a:lnTo>
                  <a:pt x="529475" y="164833"/>
                </a:lnTo>
                <a:lnTo>
                  <a:pt x="517817" y="126428"/>
                </a:lnTo>
                <a:lnTo>
                  <a:pt x="498894" y="91020"/>
                </a:lnTo>
                <a:lnTo>
                  <a:pt x="473430" y="59982"/>
                </a:lnTo>
                <a:lnTo>
                  <a:pt x="442391" y="34518"/>
                </a:lnTo>
                <a:lnTo>
                  <a:pt x="406984" y="15595"/>
                </a:lnTo>
                <a:lnTo>
                  <a:pt x="368566" y="3937"/>
                </a:lnTo>
                <a:lnTo>
                  <a:pt x="328625" y="0"/>
                </a:lnTo>
                <a:lnTo>
                  <a:pt x="346036" y="990"/>
                </a:lnTo>
                <a:lnTo>
                  <a:pt x="363004" y="3898"/>
                </a:lnTo>
                <a:lnTo>
                  <a:pt x="411708" y="24180"/>
                </a:lnTo>
                <a:lnTo>
                  <a:pt x="453224" y="59982"/>
                </a:lnTo>
                <a:lnTo>
                  <a:pt x="484035" y="108254"/>
                </a:lnTo>
                <a:lnTo>
                  <a:pt x="497255" y="145338"/>
                </a:lnTo>
                <a:lnTo>
                  <a:pt x="503999" y="184721"/>
                </a:lnTo>
                <a:lnTo>
                  <a:pt x="504825" y="204787"/>
                </a:lnTo>
                <a:lnTo>
                  <a:pt x="503986" y="222148"/>
                </a:lnTo>
                <a:lnTo>
                  <a:pt x="491413" y="272224"/>
                </a:lnTo>
                <a:lnTo>
                  <a:pt x="474726" y="303288"/>
                </a:lnTo>
                <a:lnTo>
                  <a:pt x="474726" y="94843"/>
                </a:lnTo>
                <a:lnTo>
                  <a:pt x="133350" y="94843"/>
                </a:lnTo>
                <a:lnTo>
                  <a:pt x="133350" y="335635"/>
                </a:lnTo>
                <a:lnTo>
                  <a:pt x="446341" y="335635"/>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66"/>
                </a:lnTo>
                <a:lnTo>
                  <a:pt x="40309" y="326796"/>
                </a:lnTo>
                <a:lnTo>
                  <a:pt x="67271" y="356539"/>
                </a:lnTo>
                <a:lnTo>
                  <a:pt x="99517" y="380453"/>
                </a:lnTo>
                <a:lnTo>
                  <a:pt x="135813" y="397611"/>
                </a:lnTo>
                <a:lnTo>
                  <a:pt x="174752" y="407365"/>
                </a:lnTo>
                <a:lnTo>
                  <a:pt x="204787" y="409575"/>
                </a:lnTo>
                <a:lnTo>
                  <a:pt x="328612" y="409575"/>
                </a:lnTo>
                <a:lnTo>
                  <a:pt x="368566" y="405638"/>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45"/>
                </a:lnTo>
                <a:lnTo>
                  <a:pt x="533400" y="204787"/>
                </a:lnTo>
                <a:close/>
              </a:path>
            </a:pathLst>
          </a:custGeom>
          <a:solidFill>
            <a:srgbClr val="33DB04"/>
          </a:solidFill>
        </p:spPr>
        <p:txBody>
          <a:bodyPr wrap="square" lIns="0" tIns="0" rIns="0" bIns="0" rtlCol="0"/>
          <a:lstStyle/>
          <a:p/>
        </p:txBody>
      </p:sp>
      <p:sp>
        <p:nvSpPr>
          <p:cNvPr id="83" name="object 83"/>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45</a:t>
            </a:fld>
            <a:r>
              <a:rPr dirty="0" spc="-280"/>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9509" y="3431280"/>
            <a:ext cx="1519555" cy="1860550"/>
            <a:chOff x="1139509" y="3431280"/>
            <a:chExt cx="1519555" cy="1860550"/>
          </a:xfrm>
        </p:grpSpPr>
        <p:pic>
          <p:nvPicPr>
            <p:cNvPr id="3" name="object 3"/>
            <p:cNvPicPr/>
            <p:nvPr/>
          </p:nvPicPr>
          <p:blipFill>
            <a:blip r:embed="rId2" cstate="print"/>
            <a:stretch>
              <a:fillRect/>
            </a:stretch>
          </p:blipFill>
          <p:spPr>
            <a:xfrm>
              <a:off x="1165271" y="3457042"/>
              <a:ext cx="952119" cy="1712309"/>
            </a:xfrm>
            <a:prstGeom prst="rect">
              <a:avLst/>
            </a:prstGeom>
          </p:spPr>
        </p:pic>
        <p:pic>
          <p:nvPicPr>
            <p:cNvPr id="4" name="object 4"/>
            <p:cNvPicPr/>
            <p:nvPr/>
          </p:nvPicPr>
          <p:blipFill>
            <a:blip r:embed="rId3" cstate="print"/>
            <a:stretch>
              <a:fillRect/>
            </a:stretch>
          </p:blipFill>
          <p:spPr>
            <a:xfrm>
              <a:off x="1255816" y="4202308"/>
              <a:ext cx="113868" cy="199794"/>
            </a:xfrm>
            <a:prstGeom prst="rect">
              <a:avLst/>
            </a:prstGeom>
          </p:spPr>
        </p:pic>
        <p:sp>
          <p:nvSpPr>
            <p:cNvPr id="5" name="object 5"/>
            <p:cNvSpPr/>
            <p:nvPr/>
          </p:nvSpPr>
          <p:spPr>
            <a:xfrm>
              <a:off x="1165271" y="3457042"/>
              <a:ext cx="952500" cy="1712595"/>
            </a:xfrm>
            <a:custGeom>
              <a:avLst/>
              <a:gdLst/>
              <a:ahLst/>
              <a:cxnLst/>
              <a:rect l="l" t="t" r="r" b="b"/>
              <a:pathLst>
                <a:path w="952500" h="1712595">
                  <a:moveTo>
                    <a:pt x="317287" y="511345"/>
                  </a:moveTo>
                  <a:lnTo>
                    <a:pt x="952119" y="168914"/>
                  </a:lnTo>
                  <a:lnTo>
                    <a:pt x="317287" y="511345"/>
                  </a:lnTo>
                  <a:close/>
                </a:path>
                <a:path w="952500" h="1712595">
                  <a:moveTo>
                    <a:pt x="317287" y="1712310"/>
                  </a:moveTo>
                  <a:lnTo>
                    <a:pt x="317287" y="511345"/>
                  </a:lnTo>
                  <a:lnTo>
                    <a:pt x="0" y="337707"/>
                  </a:lnTo>
                </a:path>
                <a:path w="952500" h="1712595">
                  <a:moveTo>
                    <a:pt x="317287" y="1712309"/>
                  </a:moveTo>
                  <a:lnTo>
                    <a:pt x="0" y="1537023"/>
                  </a:lnTo>
                  <a:lnTo>
                    <a:pt x="0" y="337707"/>
                  </a:lnTo>
                  <a:lnTo>
                    <a:pt x="632856" y="0"/>
                  </a:lnTo>
                  <a:lnTo>
                    <a:pt x="952136" y="168931"/>
                  </a:lnTo>
                  <a:lnTo>
                    <a:pt x="952136" y="1374532"/>
                  </a:lnTo>
                  <a:lnTo>
                    <a:pt x="317287" y="1712309"/>
                  </a:lnTo>
                  <a:close/>
                </a:path>
              </a:pathLst>
            </a:custGeom>
            <a:ln w="51524">
              <a:solidFill>
                <a:srgbClr val="FFFFFF"/>
              </a:solidFill>
            </a:ln>
          </p:spPr>
          <p:txBody>
            <a:bodyPr wrap="square" lIns="0" tIns="0" rIns="0" bIns="0" rtlCol="0"/>
            <a:lstStyle/>
            <a:p/>
          </p:txBody>
        </p:sp>
        <p:sp>
          <p:nvSpPr>
            <p:cNvPr id="6" name="object 6"/>
            <p:cNvSpPr/>
            <p:nvPr/>
          </p:nvSpPr>
          <p:spPr>
            <a:xfrm>
              <a:off x="1866947" y="4490896"/>
              <a:ext cx="418465" cy="362585"/>
            </a:xfrm>
            <a:custGeom>
              <a:avLst/>
              <a:gdLst/>
              <a:ahLst/>
              <a:cxnLst/>
              <a:rect l="l" t="t" r="r" b="b"/>
              <a:pathLst>
                <a:path w="418464" h="362585">
                  <a:moveTo>
                    <a:pt x="332126" y="362388"/>
                  </a:moveTo>
                  <a:lnTo>
                    <a:pt x="292536" y="337551"/>
                  </a:lnTo>
                  <a:lnTo>
                    <a:pt x="252770" y="317456"/>
                  </a:lnTo>
                  <a:lnTo>
                    <a:pt x="213467" y="304005"/>
                  </a:lnTo>
                  <a:lnTo>
                    <a:pt x="175268" y="299098"/>
                  </a:lnTo>
                  <a:lnTo>
                    <a:pt x="125692" y="301926"/>
                  </a:lnTo>
                  <a:lnTo>
                    <a:pt x="84236" y="309846"/>
                  </a:lnTo>
                  <a:lnTo>
                    <a:pt x="44483" y="322009"/>
                  </a:lnTo>
                  <a:lnTo>
                    <a:pt x="0" y="337553"/>
                  </a:lnTo>
                  <a:lnTo>
                    <a:pt x="85186" y="38128"/>
                  </a:lnTo>
                  <a:lnTo>
                    <a:pt x="130999" y="21070"/>
                  </a:lnTo>
                  <a:lnTo>
                    <a:pt x="176612" y="9197"/>
                  </a:lnTo>
                  <a:lnTo>
                    <a:pt x="223984" y="2257"/>
                  </a:lnTo>
                  <a:lnTo>
                    <a:pt x="275071" y="0"/>
                  </a:lnTo>
                  <a:lnTo>
                    <a:pt x="313387" y="5233"/>
                  </a:lnTo>
                  <a:lnTo>
                    <a:pt x="353322" y="18744"/>
                  </a:lnTo>
                  <a:lnTo>
                    <a:pt x="389897" y="37249"/>
                  </a:lnTo>
                  <a:lnTo>
                    <a:pt x="418137" y="57466"/>
                  </a:lnTo>
                  <a:lnTo>
                    <a:pt x="332126" y="362388"/>
                  </a:lnTo>
                  <a:close/>
                </a:path>
              </a:pathLst>
            </a:custGeom>
            <a:solidFill>
              <a:srgbClr val="000000">
                <a:alpha val="19999"/>
              </a:srgbClr>
            </a:solidFill>
          </p:spPr>
          <p:txBody>
            <a:bodyPr wrap="square" lIns="0" tIns="0" rIns="0" bIns="0" rtlCol="0"/>
            <a:lstStyle/>
            <a:p/>
          </p:txBody>
        </p:sp>
        <p:sp>
          <p:nvSpPr>
            <p:cNvPr id="7" name="object 7"/>
            <p:cNvSpPr/>
            <p:nvPr/>
          </p:nvSpPr>
          <p:spPr>
            <a:xfrm>
              <a:off x="1769770" y="4580051"/>
              <a:ext cx="889000" cy="711835"/>
            </a:xfrm>
            <a:custGeom>
              <a:avLst/>
              <a:gdLst/>
              <a:ahLst/>
              <a:cxnLst/>
              <a:rect l="l" t="t" r="r" b="b"/>
              <a:pathLst>
                <a:path w="889000" h="711835">
                  <a:moveTo>
                    <a:pt x="418134" y="309397"/>
                  </a:moveTo>
                  <a:lnTo>
                    <a:pt x="389890" y="289179"/>
                  </a:lnTo>
                  <a:lnTo>
                    <a:pt x="353314" y="270675"/>
                  </a:lnTo>
                  <a:lnTo>
                    <a:pt x="313385" y="257162"/>
                  </a:lnTo>
                  <a:lnTo>
                    <a:pt x="275069" y="251929"/>
                  </a:lnTo>
                  <a:lnTo>
                    <a:pt x="223977" y="254177"/>
                  </a:lnTo>
                  <a:lnTo>
                    <a:pt x="176606" y="261124"/>
                  </a:lnTo>
                  <a:lnTo>
                    <a:pt x="131000" y="272999"/>
                  </a:lnTo>
                  <a:lnTo>
                    <a:pt x="85178" y="290055"/>
                  </a:lnTo>
                  <a:lnTo>
                    <a:pt x="0" y="589483"/>
                  </a:lnTo>
                  <a:lnTo>
                    <a:pt x="44475" y="573938"/>
                  </a:lnTo>
                  <a:lnTo>
                    <a:pt x="84226" y="561771"/>
                  </a:lnTo>
                  <a:lnTo>
                    <a:pt x="125691" y="553847"/>
                  </a:lnTo>
                  <a:lnTo>
                    <a:pt x="175260" y="551027"/>
                  </a:lnTo>
                  <a:lnTo>
                    <a:pt x="213461" y="555929"/>
                  </a:lnTo>
                  <a:lnTo>
                    <a:pt x="252768" y="569379"/>
                  </a:lnTo>
                  <a:lnTo>
                    <a:pt x="292531" y="589470"/>
                  </a:lnTo>
                  <a:lnTo>
                    <a:pt x="332117" y="614311"/>
                  </a:lnTo>
                  <a:lnTo>
                    <a:pt x="418134" y="309397"/>
                  </a:lnTo>
                  <a:close/>
                </a:path>
                <a:path w="889000" h="711835">
                  <a:moveTo>
                    <a:pt x="789965" y="373786"/>
                  </a:moveTo>
                  <a:lnTo>
                    <a:pt x="745490" y="389318"/>
                  </a:lnTo>
                  <a:lnTo>
                    <a:pt x="705726" y="401485"/>
                  </a:lnTo>
                  <a:lnTo>
                    <a:pt x="664273" y="409409"/>
                  </a:lnTo>
                  <a:lnTo>
                    <a:pt x="614692" y="412229"/>
                  </a:lnTo>
                  <a:lnTo>
                    <a:pt x="576503" y="407327"/>
                  </a:lnTo>
                  <a:lnTo>
                    <a:pt x="537197" y="393877"/>
                  </a:lnTo>
                  <a:lnTo>
                    <a:pt x="497433" y="373786"/>
                  </a:lnTo>
                  <a:lnTo>
                    <a:pt x="457835" y="348945"/>
                  </a:lnTo>
                  <a:lnTo>
                    <a:pt x="371830" y="653872"/>
                  </a:lnTo>
                  <a:lnTo>
                    <a:pt x="400075" y="674090"/>
                  </a:lnTo>
                  <a:lnTo>
                    <a:pt x="436651" y="692594"/>
                  </a:lnTo>
                  <a:lnTo>
                    <a:pt x="476580" y="706094"/>
                  </a:lnTo>
                  <a:lnTo>
                    <a:pt x="514896" y="711339"/>
                  </a:lnTo>
                  <a:lnTo>
                    <a:pt x="565988" y="709079"/>
                  </a:lnTo>
                  <a:lnTo>
                    <a:pt x="613359" y="702132"/>
                  </a:lnTo>
                  <a:lnTo>
                    <a:pt x="658964" y="690257"/>
                  </a:lnTo>
                  <a:lnTo>
                    <a:pt x="704786" y="673201"/>
                  </a:lnTo>
                  <a:lnTo>
                    <a:pt x="789965" y="373786"/>
                  </a:lnTo>
                  <a:close/>
                </a:path>
                <a:path w="889000" h="711835">
                  <a:moveTo>
                    <a:pt x="888961" y="24841"/>
                  </a:moveTo>
                  <a:lnTo>
                    <a:pt x="844473" y="40386"/>
                  </a:lnTo>
                  <a:lnTo>
                    <a:pt x="804722" y="52552"/>
                  </a:lnTo>
                  <a:lnTo>
                    <a:pt x="763270" y="60464"/>
                  </a:lnTo>
                  <a:lnTo>
                    <a:pt x="713689" y="63296"/>
                  </a:lnTo>
                  <a:lnTo>
                    <a:pt x="675500" y="58394"/>
                  </a:lnTo>
                  <a:lnTo>
                    <a:pt x="636193" y="44932"/>
                  </a:lnTo>
                  <a:lnTo>
                    <a:pt x="596430" y="24841"/>
                  </a:lnTo>
                  <a:lnTo>
                    <a:pt x="556831" y="0"/>
                  </a:lnTo>
                  <a:lnTo>
                    <a:pt x="470827" y="304927"/>
                  </a:lnTo>
                  <a:lnTo>
                    <a:pt x="499059" y="325145"/>
                  </a:lnTo>
                  <a:lnTo>
                    <a:pt x="535635" y="343649"/>
                  </a:lnTo>
                  <a:lnTo>
                    <a:pt x="575576" y="357162"/>
                  </a:lnTo>
                  <a:lnTo>
                    <a:pt x="613892" y="362394"/>
                  </a:lnTo>
                  <a:lnTo>
                    <a:pt x="664984" y="360133"/>
                  </a:lnTo>
                  <a:lnTo>
                    <a:pt x="712355" y="353199"/>
                  </a:lnTo>
                  <a:lnTo>
                    <a:pt x="757961" y="341325"/>
                  </a:lnTo>
                  <a:lnTo>
                    <a:pt x="803770" y="324269"/>
                  </a:lnTo>
                  <a:lnTo>
                    <a:pt x="888961" y="24841"/>
                  </a:lnTo>
                  <a:close/>
                </a:path>
              </a:pathLst>
            </a:custGeom>
            <a:solidFill>
              <a:srgbClr val="000000">
                <a:alpha val="19999"/>
              </a:srgbClr>
            </a:solidFill>
          </p:spPr>
          <p:txBody>
            <a:bodyPr wrap="square" lIns="0" tIns="0" rIns="0" bIns="0" rtlCol="0"/>
            <a:lstStyle/>
            <a:p/>
          </p:txBody>
        </p:sp>
        <p:pic>
          <p:nvPicPr>
            <p:cNvPr id="8" name="object 8"/>
            <p:cNvPicPr/>
            <p:nvPr/>
          </p:nvPicPr>
          <p:blipFill>
            <a:blip r:embed="rId4" cstate="print"/>
            <a:stretch>
              <a:fillRect/>
            </a:stretch>
          </p:blipFill>
          <p:spPr>
            <a:xfrm>
              <a:off x="1746466" y="4461785"/>
              <a:ext cx="888984" cy="800448"/>
            </a:xfrm>
            <a:prstGeom prst="rect">
              <a:avLst/>
            </a:prstGeom>
          </p:spPr>
        </p:pic>
      </p:grpSp>
      <p:grpSp>
        <p:nvGrpSpPr>
          <p:cNvPr id="9" name="object 9"/>
          <p:cNvGrpSpPr/>
          <p:nvPr/>
        </p:nvGrpSpPr>
        <p:grpSpPr>
          <a:xfrm>
            <a:off x="6919897" y="3603147"/>
            <a:ext cx="1452245" cy="1532255"/>
            <a:chOff x="6919897" y="3603147"/>
            <a:chExt cx="1452245" cy="1532255"/>
          </a:xfrm>
        </p:grpSpPr>
        <p:sp>
          <p:nvSpPr>
            <p:cNvPr id="10" name="object 10"/>
            <p:cNvSpPr/>
            <p:nvPr/>
          </p:nvSpPr>
          <p:spPr>
            <a:xfrm>
              <a:off x="6926259" y="3609509"/>
              <a:ext cx="932180" cy="1238885"/>
            </a:xfrm>
            <a:custGeom>
              <a:avLst/>
              <a:gdLst/>
              <a:ahLst/>
              <a:cxnLst/>
              <a:rect l="l" t="t" r="r" b="b"/>
              <a:pathLst>
                <a:path w="932179" h="1238885">
                  <a:moveTo>
                    <a:pt x="184586" y="1238363"/>
                  </a:moveTo>
                  <a:lnTo>
                    <a:pt x="0" y="1179682"/>
                  </a:lnTo>
                  <a:lnTo>
                    <a:pt x="0" y="181548"/>
                  </a:lnTo>
                  <a:lnTo>
                    <a:pt x="745182" y="0"/>
                  </a:lnTo>
                  <a:lnTo>
                    <a:pt x="932047" y="58680"/>
                  </a:lnTo>
                  <a:lnTo>
                    <a:pt x="932047" y="1062322"/>
                  </a:lnTo>
                  <a:lnTo>
                    <a:pt x="184586" y="1238363"/>
                  </a:lnTo>
                  <a:close/>
                </a:path>
              </a:pathLst>
            </a:custGeom>
            <a:solidFill>
              <a:srgbClr val="ABB4C4"/>
            </a:solidFill>
          </p:spPr>
          <p:txBody>
            <a:bodyPr wrap="square" lIns="0" tIns="0" rIns="0" bIns="0" rtlCol="0"/>
            <a:lstStyle/>
            <a:p/>
          </p:txBody>
        </p:sp>
        <p:sp>
          <p:nvSpPr>
            <p:cNvPr id="11" name="object 11"/>
            <p:cNvSpPr/>
            <p:nvPr/>
          </p:nvSpPr>
          <p:spPr>
            <a:xfrm>
              <a:off x="6926259" y="3609509"/>
              <a:ext cx="927735" cy="237490"/>
            </a:xfrm>
            <a:custGeom>
              <a:avLst/>
              <a:gdLst/>
              <a:ahLst/>
              <a:cxnLst/>
              <a:rect l="l" t="t" r="r" b="b"/>
              <a:pathLst>
                <a:path w="927734" h="237489">
                  <a:moveTo>
                    <a:pt x="180408" y="237000"/>
                  </a:moveTo>
                  <a:lnTo>
                    <a:pt x="0" y="181548"/>
                  </a:lnTo>
                  <a:lnTo>
                    <a:pt x="745182" y="0"/>
                  </a:lnTo>
                  <a:lnTo>
                    <a:pt x="927680" y="55451"/>
                  </a:lnTo>
                  <a:lnTo>
                    <a:pt x="180408" y="237000"/>
                  </a:lnTo>
                  <a:close/>
                </a:path>
              </a:pathLst>
            </a:custGeom>
            <a:solidFill>
              <a:srgbClr val="B8BED0"/>
            </a:solidFill>
          </p:spPr>
          <p:txBody>
            <a:bodyPr wrap="square" lIns="0" tIns="0" rIns="0" bIns="0" rtlCol="0"/>
            <a:lstStyle/>
            <a:p/>
          </p:txBody>
        </p:sp>
        <p:sp>
          <p:nvSpPr>
            <p:cNvPr id="12" name="object 12"/>
            <p:cNvSpPr/>
            <p:nvPr/>
          </p:nvSpPr>
          <p:spPr>
            <a:xfrm>
              <a:off x="7110846" y="3662872"/>
              <a:ext cx="748030" cy="1185545"/>
            </a:xfrm>
            <a:custGeom>
              <a:avLst/>
              <a:gdLst/>
              <a:ahLst/>
              <a:cxnLst/>
              <a:rect l="l" t="t" r="r" b="b"/>
              <a:pathLst>
                <a:path w="748029" h="1185545">
                  <a:moveTo>
                    <a:pt x="0" y="1185000"/>
                  </a:moveTo>
                  <a:lnTo>
                    <a:pt x="0" y="181548"/>
                  </a:lnTo>
                  <a:lnTo>
                    <a:pt x="747461" y="0"/>
                  </a:lnTo>
                  <a:lnTo>
                    <a:pt x="747461" y="1008959"/>
                  </a:lnTo>
                  <a:lnTo>
                    <a:pt x="0" y="1185000"/>
                  </a:lnTo>
                  <a:close/>
                </a:path>
              </a:pathLst>
            </a:custGeom>
            <a:solidFill>
              <a:srgbClr val="5B6269"/>
            </a:solidFill>
          </p:spPr>
          <p:txBody>
            <a:bodyPr wrap="square" lIns="0" tIns="0" rIns="0" bIns="0" rtlCol="0"/>
            <a:lstStyle/>
            <a:p/>
          </p:txBody>
        </p:sp>
        <p:sp>
          <p:nvSpPr>
            <p:cNvPr id="13" name="object 13"/>
            <p:cNvSpPr/>
            <p:nvPr/>
          </p:nvSpPr>
          <p:spPr>
            <a:xfrm>
              <a:off x="6926259" y="3609509"/>
              <a:ext cx="910590" cy="584200"/>
            </a:xfrm>
            <a:custGeom>
              <a:avLst/>
              <a:gdLst/>
              <a:ahLst/>
              <a:cxnLst/>
              <a:rect l="l" t="t" r="r" b="b"/>
              <a:pathLst>
                <a:path w="910590" h="584200">
                  <a:moveTo>
                    <a:pt x="192182" y="583954"/>
                  </a:moveTo>
                  <a:lnTo>
                    <a:pt x="143220" y="562554"/>
                  </a:lnTo>
                  <a:lnTo>
                    <a:pt x="94880" y="539944"/>
                  </a:lnTo>
                  <a:lnTo>
                    <a:pt x="47146" y="516123"/>
                  </a:lnTo>
                  <a:lnTo>
                    <a:pt x="0" y="491091"/>
                  </a:lnTo>
                  <a:lnTo>
                    <a:pt x="0" y="181548"/>
                  </a:lnTo>
                  <a:lnTo>
                    <a:pt x="745182" y="0"/>
                  </a:lnTo>
                  <a:lnTo>
                    <a:pt x="905271" y="50134"/>
                  </a:lnTo>
                  <a:lnTo>
                    <a:pt x="910589" y="58680"/>
                  </a:lnTo>
                  <a:lnTo>
                    <a:pt x="907903" y="109016"/>
                  </a:lnTo>
                  <a:lnTo>
                    <a:pt x="904414" y="159289"/>
                  </a:lnTo>
                  <a:lnTo>
                    <a:pt x="900142" y="209480"/>
                  </a:lnTo>
                  <a:lnTo>
                    <a:pt x="895104" y="259571"/>
                  </a:lnTo>
                  <a:lnTo>
                    <a:pt x="889319" y="309543"/>
                  </a:lnTo>
                  <a:lnTo>
                    <a:pt x="884943" y="351114"/>
                  </a:lnTo>
                  <a:lnTo>
                    <a:pt x="874246" y="391296"/>
                  </a:lnTo>
                  <a:lnTo>
                    <a:pt x="857460" y="429343"/>
                  </a:lnTo>
                  <a:lnTo>
                    <a:pt x="834817" y="464505"/>
                  </a:lnTo>
                  <a:lnTo>
                    <a:pt x="794691" y="501767"/>
                  </a:lnTo>
                  <a:lnTo>
                    <a:pt x="749099" y="531446"/>
                  </a:lnTo>
                  <a:lnTo>
                    <a:pt x="699128" y="553006"/>
                  </a:lnTo>
                  <a:lnTo>
                    <a:pt x="645863" y="565913"/>
                  </a:lnTo>
                  <a:lnTo>
                    <a:pt x="602036" y="571827"/>
                  </a:lnTo>
                  <a:lnTo>
                    <a:pt x="558032" y="575907"/>
                  </a:lnTo>
                  <a:lnTo>
                    <a:pt x="513885" y="578171"/>
                  </a:lnTo>
                  <a:lnTo>
                    <a:pt x="469632" y="578637"/>
                  </a:lnTo>
                  <a:lnTo>
                    <a:pt x="192182" y="583954"/>
                  </a:lnTo>
                  <a:close/>
                </a:path>
              </a:pathLst>
            </a:custGeom>
            <a:solidFill>
              <a:srgbClr val="FFFFFF">
                <a:alpha val="39999"/>
              </a:srgbClr>
            </a:solidFill>
          </p:spPr>
          <p:txBody>
            <a:bodyPr wrap="square" lIns="0" tIns="0" rIns="0" bIns="0" rtlCol="0"/>
            <a:lstStyle/>
            <a:p/>
          </p:txBody>
        </p:sp>
        <p:sp>
          <p:nvSpPr>
            <p:cNvPr id="14" name="object 14"/>
            <p:cNvSpPr/>
            <p:nvPr/>
          </p:nvSpPr>
          <p:spPr>
            <a:xfrm>
              <a:off x="6926259" y="4138012"/>
              <a:ext cx="40640" cy="555625"/>
            </a:xfrm>
            <a:custGeom>
              <a:avLst/>
              <a:gdLst/>
              <a:ahLst/>
              <a:cxnLst/>
              <a:rect l="l" t="t" r="r" b="b"/>
              <a:pathLst>
                <a:path w="40640" h="555625">
                  <a:moveTo>
                    <a:pt x="40449" y="555088"/>
                  </a:moveTo>
                  <a:lnTo>
                    <a:pt x="0" y="539137"/>
                  </a:lnTo>
                  <a:lnTo>
                    <a:pt x="0" y="0"/>
                  </a:lnTo>
                  <a:lnTo>
                    <a:pt x="40449" y="15951"/>
                  </a:lnTo>
                  <a:lnTo>
                    <a:pt x="40449" y="555088"/>
                  </a:lnTo>
                  <a:close/>
                </a:path>
              </a:pathLst>
            </a:custGeom>
            <a:solidFill>
              <a:srgbClr val="52585D"/>
            </a:solidFill>
          </p:spPr>
          <p:txBody>
            <a:bodyPr wrap="square" lIns="0" tIns="0" rIns="0" bIns="0" rtlCol="0"/>
            <a:lstStyle/>
            <a:p/>
          </p:txBody>
        </p:sp>
        <p:sp>
          <p:nvSpPr>
            <p:cNvPr id="15" name="object 15"/>
            <p:cNvSpPr/>
            <p:nvPr/>
          </p:nvSpPr>
          <p:spPr>
            <a:xfrm>
              <a:off x="6926259" y="3609509"/>
              <a:ext cx="932180" cy="1238885"/>
            </a:xfrm>
            <a:custGeom>
              <a:avLst/>
              <a:gdLst/>
              <a:ahLst/>
              <a:cxnLst/>
              <a:rect l="l" t="t" r="r" b="b"/>
              <a:pathLst>
                <a:path w="932179" h="1238885">
                  <a:moveTo>
                    <a:pt x="0" y="1179682"/>
                  </a:moveTo>
                  <a:lnTo>
                    <a:pt x="0" y="181548"/>
                  </a:lnTo>
                  <a:lnTo>
                    <a:pt x="745182" y="0"/>
                  </a:lnTo>
                  <a:lnTo>
                    <a:pt x="932047" y="58680"/>
                  </a:lnTo>
                  <a:lnTo>
                    <a:pt x="932047" y="1062322"/>
                  </a:lnTo>
                  <a:lnTo>
                    <a:pt x="184586" y="1238363"/>
                  </a:lnTo>
                  <a:lnTo>
                    <a:pt x="0" y="1179682"/>
                  </a:lnTo>
                  <a:close/>
                </a:path>
              </a:pathLst>
            </a:custGeom>
            <a:ln w="12723">
              <a:solidFill>
                <a:srgbClr val="000000"/>
              </a:solidFill>
            </a:ln>
          </p:spPr>
          <p:txBody>
            <a:bodyPr wrap="square" lIns="0" tIns="0" rIns="0" bIns="0" rtlCol="0"/>
            <a:lstStyle/>
            <a:p/>
          </p:txBody>
        </p:sp>
        <p:sp>
          <p:nvSpPr>
            <p:cNvPr id="16" name="object 16"/>
            <p:cNvSpPr/>
            <p:nvPr/>
          </p:nvSpPr>
          <p:spPr>
            <a:xfrm>
              <a:off x="7206937" y="3620144"/>
              <a:ext cx="1158875" cy="1508760"/>
            </a:xfrm>
            <a:custGeom>
              <a:avLst/>
              <a:gdLst/>
              <a:ahLst/>
              <a:cxnLst/>
              <a:rect l="l" t="t" r="r" b="b"/>
              <a:pathLst>
                <a:path w="1158875" h="1508760">
                  <a:moveTo>
                    <a:pt x="683274" y="1489415"/>
                  </a:moveTo>
                  <a:lnTo>
                    <a:pt x="215730" y="1347367"/>
                  </a:lnTo>
                  <a:lnTo>
                    <a:pt x="215730" y="1318502"/>
                  </a:lnTo>
                  <a:lnTo>
                    <a:pt x="320367" y="1288687"/>
                  </a:lnTo>
                  <a:lnTo>
                    <a:pt x="0" y="1193735"/>
                  </a:lnTo>
                  <a:lnTo>
                    <a:pt x="0" y="26776"/>
                  </a:lnTo>
                  <a:lnTo>
                    <a:pt x="112233" y="0"/>
                  </a:lnTo>
                  <a:lnTo>
                    <a:pt x="534110" y="127045"/>
                  </a:lnTo>
                  <a:lnTo>
                    <a:pt x="96091" y="127045"/>
                  </a:lnTo>
                  <a:lnTo>
                    <a:pt x="96091" y="1137144"/>
                  </a:lnTo>
                  <a:lnTo>
                    <a:pt x="998324" y="1398641"/>
                  </a:lnTo>
                  <a:lnTo>
                    <a:pt x="1158413" y="1398641"/>
                  </a:lnTo>
                  <a:lnTo>
                    <a:pt x="1158413" y="1433774"/>
                  </a:lnTo>
                  <a:lnTo>
                    <a:pt x="806142" y="1433774"/>
                  </a:lnTo>
                  <a:lnTo>
                    <a:pt x="806142" y="1457321"/>
                  </a:lnTo>
                  <a:lnTo>
                    <a:pt x="683274" y="1489415"/>
                  </a:lnTo>
                  <a:close/>
                </a:path>
                <a:path w="1158875" h="1508760">
                  <a:moveTo>
                    <a:pt x="1158413" y="1398641"/>
                  </a:moveTo>
                  <a:lnTo>
                    <a:pt x="998324" y="1398641"/>
                  </a:lnTo>
                  <a:lnTo>
                    <a:pt x="998324" y="389682"/>
                  </a:lnTo>
                  <a:lnTo>
                    <a:pt x="96091" y="127045"/>
                  </a:lnTo>
                  <a:lnTo>
                    <a:pt x="534110" y="127045"/>
                  </a:lnTo>
                  <a:lnTo>
                    <a:pt x="1158413" y="315050"/>
                  </a:lnTo>
                  <a:lnTo>
                    <a:pt x="1158413" y="1398641"/>
                  </a:lnTo>
                  <a:close/>
                </a:path>
                <a:path w="1158875" h="1508760">
                  <a:moveTo>
                    <a:pt x="1051687" y="1508596"/>
                  </a:moveTo>
                  <a:lnTo>
                    <a:pt x="806142" y="1433774"/>
                  </a:lnTo>
                  <a:lnTo>
                    <a:pt x="1158413" y="1433774"/>
                  </a:lnTo>
                  <a:lnTo>
                    <a:pt x="1158413" y="1484098"/>
                  </a:lnTo>
                  <a:lnTo>
                    <a:pt x="1051687" y="1508596"/>
                  </a:lnTo>
                  <a:close/>
                </a:path>
              </a:pathLst>
            </a:custGeom>
            <a:solidFill>
              <a:srgbClr val="B5BDCF"/>
            </a:solidFill>
          </p:spPr>
          <p:txBody>
            <a:bodyPr wrap="square" lIns="0" tIns="0" rIns="0" bIns="0" rtlCol="0"/>
            <a:lstStyle/>
            <a:p/>
          </p:txBody>
        </p:sp>
        <p:sp>
          <p:nvSpPr>
            <p:cNvPr id="17" name="object 17"/>
            <p:cNvSpPr/>
            <p:nvPr/>
          </p:nvSpPr>
          <p:spPr>
            <a:xfrm>
              <a:off x="7271124" y="3737694"/>
              <a:ext cx="934719" cy="1313180"/>
            </a:xfrm>
            <a:custGeom>
              <a:avLst/>
              <a:gdLst/>
              <a:ahLst/>
              <a:cxnLst/>
              <a:rect l="l" t="t" r="r" b="b"/>
              <a:pathLst>
                <a:path w="934720" h="1313179">
                  <a:moveTo>
                    <a:pt x="934137" y="1313184"/>
                  </a:moveTo>
                  <a:lnTo>
                    <a:pt x="0" y="1040862"/>
                  </a:lnTo>
                  <a:lnTo>
                    <a:pt x="0" y="0"/>
                  </a:lnTo>
                  <a:lnTo>
                    <a:pt x="31903" y="9495"/>
                  </a:lnTo>
                  <a:lnTo>
                    <a:pt x="31903" y="1019593"/>
                  </a:lnTo>
                  <a:lnTo>
                    <a:pt x="934137" y="1281091"/>
                  </a:lnTo>
                  <a:lnTo>
                    <a:pt x="934137" y="1313184"/>
                  </a:lnTo>
                  <a:close/>
                </a:path>
              </a:pathLst>
            </a:custGeom>
            <a:solidFill>
              <a:srgbClr val="E6E7E8"/>
            </a:solidFill>
          </p:spPr>
          <p:txBody>
            <a:bodyPr wrap="square" lIns="0" tIns="0" rIns="0" bIns="0" rtlCol="0"/>
            <a:lstStyle/>
            <a:p/>
          </p:txBody>
        </p:sp>
        <p:sp>
          <p:nvSpPr>
            <p:cNvPr id="18" name="object 18"/>
            <p:cNvSpPr/>
            <p:nvPr/>
          </p:nvSpPr>
          <p:spPr>
            <a:xfrm>
              <a:off x="7361708" y="4757288"/>
              <a:ext cx="843915" cy="261620"/>
            </a:xfrm>
            <a:custGeom>
              <a:avLst/>
              <a:gdLst/>
              <a:ahLst/>
              <a:cxnLst/>
              <a:rect l="l" t="t" r="r" b="b"/>
              <a:pathLst>
                <a:path w="843915" h="261620">
                  <a:moveTo>
                    <a:pt x="843553" y="261497"/>
                  </a:moveTo>
                  <a:lnTo>
                    <a:pt x="0" y="17091"/>
                  </a:lnTo>
                  <a:lnTo>
                    <a:pt x="74822" y="0"/>
                  </a:lnTo>
                  <a:lnTo>
                    <a:pt x="843553" y="224086"/>
                  </a:lnTo>
                  <a:lnTo>
                    <a:pt x="843553" y="261497"/>
                  </a:lnTo>
                  <a:close/>
                </a:path>
              </a:pathLst>
            </a:custGeom>
            <a:solidFill>
              <a:srgbClr val="5B6269"/>
            </a:solidFill>
          </p:spPr>
          <p:txBody>
            <a:bodyPr wrap="square" lIns="0" tIns="0" rIns="0" bIns="0" rtlCol="0"/>
            <a:lstStyle/>
            <a:p/>
          </p:txBody>
        </p:sp>
        <p:sp>
          <p:nvSpPr>
            <p:cNvPr id="19" name="object 19"/>
            <p:cNvSpPr/>
            <p:nvPr/>
          </p:nvSpPr>
          <p:spPr>
            <a:xfrm>
              <a:off x="7303028" y="3747189"/>
              <a:ext cx="902335" cy="1271905"/>
            </a:xfrm>
            <a:custGeom>
              <a:avLst/>
              <a:gdLst/>
              <a:ahLst/>
              <a:cxnLst/>
              <a:rect l="l" t="t" r="r" b="b"/>
              <a:pathLst>
                <a:path w="902334" h="1271904">
                  <a:moveTo>
                    <a:pt x="902233" y="1271595"/>
                  </a:moveTo>
                  <a:lnTo>
                    <a:pt x="0" y="1010098"/>
                  </a:lnTo>
                  <a:lnTo>
                    <a:pt x="0" y="0"/>
                  </a:lnTo>
                  <a:lnTo>
                    <a:pt x="902233" y="262637"/>
                  </a:lnTo>
                  <a:lnTo>
                    <a:pt x="902233" y="1271595"/>
                  </a:lnTo>
                  <a:close/>
                </a:path>
              </a:pathLst>
            </a:custGeom>
            <a:solidFill>
              <a:srgbClr val="ABD9F1">
                <a:alpha val="79998"/>
              </a:srgbClr>
            </a:solidFill>
          </p:spPr>
          <p:txBody>
            <a:bodyPr wrap="square" lIns="0" tIns="0" rIns="0" bIns="0" rtlCol="0"/>
            <a:lstStyle/>
            <a:p/>
          </p:txBody>
        </p:sp>
        <p:sp>
          <p:nvSpPr>
            <p:cNvPr id="20" name="object 20"/>
            <p:cNvSpPr/>
            <p:nvPr/>
          </p:nvSpPr>
          <p:spPr>
            <a:xfrm>
              <a:off x="7329805" y="3785740"/>
              <a:ext cx="848994" cy="867410"/>
            </a:xfrm>
            <a:custGeom>
              <a:avLst/>
              <a:gdLst/>
              <a:ahLst/>
              <a:cxnLst/>
              <a:rect l="l" t="t" r="r" b="b"/>
              <a:pathLst>
                <a:path w="848995" h="867410">
                  <a:moveTo>
                    <a:pt x="848680" y="867290"/>
                  </a:moveTo>
                  <a:lnTo>
                    <a:pt x="814245" y="831000"/>
                  </a:lnTo>
                  <a:lnTo>
                    <a:pt x="776549" y="798729"/>
                  </a:lnTo>
                  <a:lnTo>
                    <a:pt x="735947" y="770651"/>
                  </a:lnTo>
                  <a:lnTo>
                    <a:pt x="692793" y="746939"/>
                  </a:lnTo>
                  <a:lnTo>
                    <a:pt x="647439" y="727767"/>
                  </a:lnTo>
                  <a:lnTo>
                    <a:pt x="600241" y="713308"/>
                  </a:lnTo>
                  <a:lnTo>
                    <a:pt x="551552" y="703737"/>
                  </a:lnTo>
                  <a:lnTo>
                    <a:pt x="501726" y="699226"/>
                  </a:lnTo>
                  <a:lnTo>
                    <a:pt x="469555" y="702448"/>
                  </a:lnTo>
                  <a:lnTo>
                    <a:pt x="438915" y="708056"/>
                  </a:lnTo>
                  <a:lnTo>
                    <a:pt x="410340" y="715943"/>
                  </a:lnTo>
                  <a:lnTo>
                    <a:pt x="384365" y="726002"/>
                  </a:lnTo>
                  <a:lnTo>
                    <a:pt x="334325" y="740957"/>
                  </a:lnTo>
                  <a:lnTo>
                    <a:pt x="282861" y="745942"/>
                  </a:lnTo>
                  <a:lnTo>
                    <a:pt x="231397" y="740957"/>
                  </a:lnTo>
                  <a:lnTo>
                    <a:pt x="181358" y="726002"/>
                  </a:lnTo>
                  <a:lnTo>
                    <a:pt x="139799" y="707650"/>
                  </a:lnTo>
                  <a:lnTo>
                    <a:pt x="100565" y="685104"/>
                  </a:lnTo>
                  <a:lnTo>
                    <a:pt x="63974" y="658594"/>
                  </a:lnTo>
                  <a:lnTo>
                    <a:pt x="30346" y="628346"/>
                  </a:lnTo>
                  <a:lnTo>
                    <a:pt x="0" y="594588"/>
                  </a:lnTo>
                  <a:lnTo>
                    <a:pt x="0" y="0"/>
                  </a:lnTo>
                  <a:lnTo>
                    <a:pt x="848680" y="250863"/>
                  </a:lnTo>
                  <a:lnTo>
                    <a:pt x="848680" y="867290"/>
                  </a:lnTo>
                  <a:close/>
                </a:path>
              </a:pathLst>
            </a:custGeom>
            <a:solidFill>
              <a:srgbClr val="FFFFFF">
                <a:alpha val="50199"/>
              </a:srgbClr>
            </a:solidFill>
          </p:spPr>
          <p:txBody>
            <a:bodyPr wrap="square" lIns="0" tIns="0" rIns="0" bIns="0" rtlCol="0"/>
            <a:lstStyle/>
            <a:p/>
          </p:txBody>
        </p:sp>
        <p:sp>
          <p:nvSpPr>
            <p:cNvPr id="21" name="object 21"/>
            <p:cNvSpPr/>
            <p:nvPr/>
          </p:nvSpPr>
          <p:spPr>
            <a:xfrm>
              <a:off x="8263942" y="3935194"/>
              <a:ext cx="101600" cy="1190625"/>
            </a:xfrm>
            <a:custGeom>
              <a:avLst/>
              <a:gdLst/>
              <a:ahLst/>
              <a:cxnLst/>
              <a:rect l="l" t="t" r="r" b="b"/>
              <a:pathLst>
                <a:path w="101600" h="1190625">
                  <a:moveTo>
                    <a:pt x="0" y="1190317"/>
                  </a:moveTo>
                  <a:lnTo>
                    <a:pt x="0" y="26586"/>
                  </a:lnTo>
                  <a:lnTo>
                    <a:pt x="101408" y="0"/>
                  </a:lnTo>
                  <a:lnTo>
                    <a:pt x="101408" y="1169048"/>
                  </a:lnTo>
                  <a:lnTo>
                    <a:pt x="0" y="1190317"/>
                  </a:lnTo>
                  <a:close/>
                </a:path>
              </a:pathLst>
            </a:custGeom>
            <a:solidFill>
              <a:srgbClr val="5B6269"/>
            </a:solidFill>
          </p:spPr>
          <p:txBody>
            <a:bodyPr wrap="square" lIns="0" tIns="0" rIns="0" bIns="0" rtlCol="0"/>
            <a:lstStyle/>
            <a:p/>
          </p:txBody>
        </p:sp>
        <p:sp>
          <p:nvSpPr>
            <p:cNvPr id="22" name="object 22"/>
            <p:cNvSpPr/>
            <p:nvPr/>
          </p:nvSpPr>
          <p:spPr>
            <a:xfrm>
              <a:off x="7206937" y="3620144"/>
              <a:ext cx="1158875" cy="342265"/>
            </a:xfrm>
            <a:custGeom>
              <a:avLst/>
              <a:gdLst/>
              <a:ahLst/>
              <a:cxnLst/>
              <a:rect l="l" t="t" r="r" b="b"/>
              <a:pathLst>
                <a:path w="1158875" h="342264">
                  <a:moveTo>
                    <a:pt x="1057004" y="341637"/>
                  </a:moveTo>
                  <a:lnTo>
                    <a:pt x="0" y="26776"/>
                  </a:lnTo>
                  <a:lnTo>
                    <a:pt x="112233" y="0"/>
                  </a:lnTo>
                  <a:lnTo>
                    <a:pt x="1158413" y="315050"/>
                  </a:lnTo>
                  <a:lnTo>
                    <a:pt x="1057004" y="341637"/>
                  </a:lnTo>
                  <a:close/>
                </a:path>
              </a:pathLst>
            </a:custGeom>
            <a:solidFill>
              <a:srgbClr val="C2C8D8"/>
            </a:solidFill>
          </p:spPr>
          <p:txBody>
            <a:bodyPr wrap="square" lIns="0" tIns="0" rIns="0" bIns="0" rtlCol="0"/>
            <a:lstStyle/>
            <a:p/>
          </p:txBody>
        </p:sp>
        <p:sp>
          <p:nvSpPr>
            <p:cNvPr id="23" name="object 23"/>
            <p:cNvSpPr/>
            <p:nvPr/>
          </p:nvSpPr>
          <p:spPr>
            <a:xfrm>
              <a:off x="7422668" y="4906742"/>
              <a:ext cx="590550" cy="176530"/>
            </a:xfrm>
            <a:custGeom>
              <a:avLst/>
              <a:gdLst/>
              <a:ahLst/>
              <a:cxnLst/>
              <a:rect l="l" t="t" r="r" b="b"/>
              <a:pathLst>
                <a:path w="590550" h="176529">
                  <a:moveTo>
                    <a:pt x="467543" y="176040"/>
                  </a:moveTo>
                  <a:lnTo>
                    <a:pt x="0" y="31903"/>
                  </a:lnTo>
                  <a:lnTo>
                    <a:pt x="104637" y="0"/>
                  </a:lnTo>
                  <a:lnTo>
                    <a:pt x="590411" y="147175"/>
                  </a:lnTo>
                  <a:lnTo>
                    <a:pt x="467543" y="176040"/>
                  </a:lnTo>
                  <a:close/>
                </a:path>
              </a:pathLst>
            </a:custGeom>
            <a:solidFill>
              <a:srgbClr val="666E77"/>
            </a:solidFill>
          </p:spPr>
          <p:txBody>
            <a:bodyPr wrap="square" lIns="0" tIns="0" rIns="0" bIns="0" rtlCol="0"/>
            <a:lstStyle/>
            <a:p/>
          </p:txBody>
        </p:sp>
        <p:sp>
          <p:nvSpPr>
            <p:cNvPr id="24" name="object 24"/>
            <p:cNvSpPr/>
            <p:nvPr/>
          </p:nvSpPr>
          <p:spPr>
            <a:xfrm>
              <a:off x="7890211" y="5053918"/>
              <a:ext cx="123189" cy="55880"/>
            </a:xfrm>
            <a:custGeom>
              <a:avLst/>
              <a:gdLst/>
              <a:ahLst/>
              <a:cxnLst/>
              <a:rect l="l" t="t" r="r" b="b"/>
              <a:pathLst>
                <a:path w="123190" h="55879">
                  <a:moveTo>
                    <a:pt x="0" y="55641"/>
                  </a:moveTo>
                  <a:lnTo>
                    <a:pt x="0" y="28865"/>
                  </a:lnTo>
                  <a:lnTo>
                    <a:pt x="122867" y="0"/>
                  </a:lnTo>
                  <a:lnTo>
                    <a:pt x="122867" y="23547"/>
                  </a:lnTo>
                  <a:lnTo>
                    <a:pt x="0" y="55641"/>
                  </a:lnTo>
                  <a:close/>
                </a:path>
              </a:pathLst>
            </a:custGeom>
            <a:solidFill>
              <a:srgbClr val="4B5357"/>
            </a:solidFill>
          </p:spPr>
          <p:txBody>
            <a:bodyPr wrap="square" lIns="0" tIns="0" rIns="0" bIns="0" rtlCol="0"/>
            <a:lstStyle/>
            <a:p/>
          </p:txBody>
        </p:sp>
        <p:sp>
          <p:nvSpPr>
            <p:cNvPr id="25" name="object 25"/>
            <p:cNvSpPr/>
            <p:nvPr/>
          </p:nvSpPr>
          <p:spPr>
            <a:xfrm>
              <a:off x="7206937" y="3620144"/>
              <a:ext cx="1158875" cy="1508760"/>
            </a:xfrm>
            <a:custGeom>
              <a:avLst/>
              <a:gdLst/>
              <a:ahLst/>
              <a:cxnLst/>
              <a:rect l="l" t="t" r="r" b="b"/>
              <a:pathLst>
                <a:path w="1158875" h="1508760">
                  <a:moveTo>
                    <a:pt x="215730" y="1347367"/>
                  </a:moveTo>
                  <a:lnTo>
                    <a:pt x="215730" y="1318502"/>
                  </a:lnTo>
                  <a:lnTo>
                    <a:pt x="320367" y="1288687"/>
                  </a:lnTo>
                  <a:lnTo>
                    <a:pt x="0" y="1193735"/>
                  </a:lnTo>
                  <a:lnTo>
                    <a:pt x="0" y="26776"/>
                  </a:lnTo>
                  <a:lnTo>
                    <a:pt x="112233" y="0"/>
                  </a:lnTo>
                  <a:lnTo>
                    <a:pt x="1158413" y="315050"/>
                  </a:lnTo>
                  <a:lnTo>
                    <a:pt x="1158413" y="1484098"/>
                  </a:lnTo>
                  <a:lnTo>
                    <a:pt x="1051687" y="1508596"/>
                  </a:lnTo>
                  <a:lnTo>
                    <a:pt x="806142" y="1433774"/>
                  </a:lnTo>
                  <a:lnTo>
                    <a:pt x="806142" y="1457321"/>
                  </a:lnTo>
                  <a:lnTo>
                    <a:pt x="683274" y="1489415"/>
                  </a:lnTo>
                  <a:lnTo>
                    <a:pt x="215730" y="1347367"/>
                  </a:lnTo>
                  <a:close/>
                </a:path>
              </a:pathLst>
            </a:custGeom>
            <a:ln w="12723">
              <a:solidFill>
                <a:srgbClr val="000000"/>
              </a:solidFill>
            </a:ln>
          </p:spPr>
          <p:txBody>
            <a:bodyPr wrap="square" lIns="0" tIns="0" rIns="0" bIns="0" rtlCol="0"/>
            <a:lstStyle/>
            <a:p/>
          </p:txBody>
        </p:sp>
      </p:grpSp>
      <p:grpSp>
        <p:nvGrpSpPr>
          <p:cNvPr id="26" name="object 26"/>
          <p:cNvGrpSpPr/>
          <p:nvPr/>
        </p:nvGrpSpPr>
        <p:grpSpPr>
          <a:xfrm>
            <a:off x="8555255" y="1330663"/>
            <a:ext cx="1519555" cy="760095"/>
            <a:chOff x="8555255" y="1330663"/>
            <a:chExt cx="1519555" cy="760095"/>
          </a:xfrm>
        </p:grpSpPr>
        <p:sp>
          <p:nvSpPr>
            <p:cNvPr id="27" name="object 27"/>
            <p:cNvSpPr/>
            <p:nvPr/>
          </p:nvSpPr>
          <p:spPr>
            <a:xfrm>
              <a:off x="8555255" y="1330663"/>
              <a:ext cx="1519555" cy="760095"/>
            </a:xfrm>
            <a:custGeom>
              <a:avLst/>
              <a:gdLst/>
              <a:ahLst/>
              <a:cxnLst/>
              <a:rect l="l" t="t" r="r" b="b"/>
              <a:pathLst>
                <a:path w="1519554" h="760094">
                  <a:moveTo>
                    <a:pt x="1394273" y="759615"/>
                  </a:moveTo>
                  <a:lnTo>
                    <a:pt x="836146" y="759615"/>
                  </a:lnTo>
                  <a:lnTo>
                    <a:pt x="836146" y="745562"/>
                  </a:lnTo>
                  <a:lnTo>
                    <a:pt x="829879" y="715513"/>
                  </a:lnTo>
                  <a:lnTo>
                    <a:pt x="813073" y="692175"/>
                  </a:lnTo>
                  <a:lnTo>
                    <a:pt x="789145" y="677063"/>
                  </a:lnTo>
                  <a:lnTo>
                    <a:pt x="761514" y="671689"/>
                  </a:lnTo>
                  <a:lnTo>
                    <a:pt x="728747" y="678416"/>
                  </a:lnTo>
                  <a:lnTo>
                    <a:pt x="704756" y="695166"/>
                  </a:lnTo>
                  <a:lnTo>
                    <a:pt x="689917" y="716795"/>
                  </a:lnTo>
                  <a:lnTo>
                    <a:pt x="684603" y="738156"/>
                  </a:lnTo>
                  <a:lnTo>
                    <a:pt x="684033" y="759615"/>
                  </a:lnTo>
                  <a:lnTo>
                    <a:pt x="87545" y="759615"/>
                  </a:lnTo>
                  <a:lnTo>
                    <a:pt x="87545" y="596677"/>
                  </a:lnTo>
                  <a:lnTo>
                    <a:pt x="0" y="596677"/>
                  </a:lnTo>
                  <a:lnTo>
                    <a:pt x="0" y="60389"/>
                  </a:lnTo>
                  <a:lnTo>
                    <a:pt x="17660" y="60389"/>
                  </a:lnTo>
                  <a:lnTo>
                    <a:pt x="33010" y="57009"/>
                  </a:lnTo>
                  <a:lnTo>
                    <a:pt x="46597" y="47737"/>
                  </a:lnTo>
                  <a:lnTo>
                    <a:pt x="56303" y="33871"/>
                  </a:lnTo>
                  <a:lnTo>
                    <a:pt x="60009" y="16711"/>
                  </a:lnTo>
                  <a:lnTo>
                    <a:pt x="60009" y="0"/>
                  </a:lnTo>
                  <a:lnTo>
                    <a:pt x="1453144" y="0"/>
                  </a:lnTo>
                  <a:lnTo>
                    <a:pt x="1453144" y="17281"/>
                  </a:lnTo>
                  <a:lnTo>
                    <a:pt x="1456913" y="34672"/>
                  </a:lnTo>
                  <a:lnTo>
                    <a:pt x="1466627" y="48306"/>
                  </a:lnTo>
                  <a:lnTo>
                    <a:pt x="1479903" y="57205"/>
                  </a:lnTo>
                  <a:lnTo>
                    <a:pt x="1494353" y="60389"/>
                  </a:lnTo>
                  <a:lnTo>
                    <a:pt x="1519230" y="60389"/>
                  </a:lnTo>
                  <a:lnTo>
                    <a:pt x="1519230" y="596677"/>
                  </a:lnTo>
                  <a:lnTo>
                    <a:pt x="1394273" y="596677"/>
                  </a:lnTo>
                  <a:lnTo>
                    <a:pt x="1394273" y="759615"/>
                  </a:lnTo>
                  <a:close/>
                </a:path>
              </a:pathLst>
            </a:custGeom>
            <a:solidFill>
              <a:srgbClr val="4494D0"/>
            </a:solidFill>
          </p:spPr>
          <p:txBody>
            <a:bodyPr wrap="square" lIns="0" tIns="0" rIns="0" bIns="0" rtlCol="0"/>
            <a:lstStyle/>
            <a:p/>
          </p:txBody>
        </p:sp>
        <p:sp>
          <p:nvSpPr>
            <p:cNvPr id="28" name="object 28"/>
            <p:cNvSpPr/>
            <p:nvPr/>
          </p:nvSpPr>
          <p:spPr>
            <a:xfrm>
              <a:off x="8672425" y="1452771"/>
              <a:ext cx="1277620" cy="607060"/>
            </a:xfrm>
            <a:custGeom>
              <a:avLst/>
              <a:gdLst/>
              <a:ahLst/>
              <a:cxnLst/>
              <a:rect l="l" t="t" r="r" b="b"/>
              <a:pathLst>
                <a:path w="1277620" h="607060">
                  <a:moveTo>
                    <a:pt x="536858" y="606552"/>
                  </a:moveTo>
                  <a:lnTo>
                    <a:pt x="3797" y="606552"/>
                  </a:lnTo>
                  <a:lnTo>
                    <a:pt x="3797" y="474569"/>
                  </a:lnTo>
                  <a:lnTo>
                    <a:pt x="105016" y="474569"/>
                  </a:lnTo>
                  <a:lnTo>
                    <a:pt x="105016" y="571420"/>
                  </a:lnTo>
                  <a:lnTo>
                    <a:pt x="549458" y="571420"/>
                  </a:lnTo>
                  <a:lnTo>
                    <a:pt x="548907" y="572067"/>
                  </a:lnTo>
                  <a:lnTo>
                    <a:pt x="536858" y="606552"/>
                  </a:lnTo>
                  <a:close/>
                </a:path>
                <a:path w="1277620" h="607060">
                  <a:moveTo>
                    <a:pt x="177180" y="571420"/>
                  </a:moveTo>
                  <a:lnTo>
                    <a:pt x="138819" y="571420"/>
                  </a:lnTo>
                  <a:lnTo>
                    <a:pt x="138819" y="474569"/>
                  </a:lnTo>
                  <a:lnTo>
                    <a:pt x="177180" y="474569"/>
                  </a:lnTo>
                  <a:lnTo>
                    <a:pt x="177180" y="571420"/>
                  </a:lnTo>
                  <a:close/>
                </a:path>
                <a:path w="1277620" h="607060">
                  <a:moveTo>
                    <a:pt x="248014" y="571420"/>
                  </a:moveTo>
                  <a:lnTo>
                    <a:pt x="210792" y="571420"/>
                  </a:lnTo>
                  <a:lnTo>
                    <a:pt x="210792" y="474569"/>
                  </a:lnTo>
                  <a:lnTo>
                    <a:pt x="248014" y="474569"/>
                  </a:lnTo>
                  <a:lnTo>
                    <a:pt x="248014" y="571420"/>
                  </a:lnTo>
                  <a:close/>
                </a:path>
                <a:path w="1277620" h="607060">
                  <a:moveTo>
                    <a:pt x="315240" y="571420"/>
                  </a:moveTo>
                  <a:lnTo>
                    <a:pt x="281627" y="571420"/>
                  </a:lnTo>
                  <a:lnTo>
                    <a:pt x="281627" y="474569"/>
                  </a:lnTo>
                  <a:lnTo>
                    <a:pt x="315240" y="474569"/>
                  </a:lnTo>
                  <a:lnTo>
                    <a:pt x="315240" y="571420"/>
                  </a:lnTo>
                  <a:close/>
                </a:path>
                <a:path w="1277620" h="607060">
                  <a:moveTo>
                    <a:pt x="386453" y="571420"/>
                  </a:moveTo>
                  <a:lnTo>
                    <a:pt x="349042" y="571420"/>
                  </a:lnTo>
                  <a:lnTo>
                    <a:pt x="349042" y="474569"/>
                  </a:lnTo>
                  <a:lnTo>
                    <a:pt x="386453" y="474569"/>
                  </a:lnTo>
                  <a:lnTo>
                    <a:pt x="386453" y="571420"/>
                  </a:lnTo>
                  <a:close/>
                </a:path>
                <a:path w="1277620" h="607060">
                  <a:moveTo>
                    <a:pt x="458048" y="571420"/>
                  </a:moveTo>
                  <a:lnTo>
                    <a:pt x="421016" y="571420"/>
                  </a:lnTo>
                  <a:lnTo>
                    <a:pt x="421016" y="474569"/>
                  </a:lnTo>
                  <a:lnTo>
                    <a:pt x="458048" y="474569"/>
                  </a:lnTo>
                  <a:lnTo>
                    <a:pt x="458048" y="571420"/>
                  </a:lnTo>
                  <a:close/>
                </a:path>
                <a:path w="1277620" h="607060">
                  <a:moveTo>
                    <a:pt x="549458" y="571420"/>
                  </a:moveTo>
                  <a:lnTo>
                    <a:pt x="491660" y="571420"/>
                  </a:lnTo>
                  <a:lnTo>
                    <a:pt x="491660" y="474569"/>
                  </a:lnTo>
                  <a:lnTo>
                    <a:pt x="773668" y="474569"/>
                  </a:lnTo>
                  <a:lnTo>
                    <a:pt x="773668" y="517108"/>
                  </a:lnTo>
                  <a:lnTo>
                    <a:pt x="644913" y="517108"/>
                  </a:lnTo>
                  <a:lnTo>
                    <a:pt x="606264" y="524247"/>
                  </a:lnTo>
                  <a:lnTo>
                    <a:pt x="573153" y="543599"/>
                  </a:lnTo>
                  <a:lnTo>
                    <a:pt x="549458" y="571420"/>
                  </a:lnTo>
                  <a:close/>
                </a:path>
                <a:path w="1277620" h="607060">
                  <a:moveTo>
                    <a:pt x="845451" y="571420"/>
                  </a:moveTo>
                  <a:lnTo>
                    <a:pt x="807280" y="571420"/>
                  </a:lnTo>
                  <a:lnTo>
                    <a:pt x="807280" y="474569"/>
                  </a:lnTo>
                  <a:lnTo>
                    <a:pt x="845451" y="474569"/>
                  </a:lnTo>
                  <a:lnTo>
                    <a:pt x="845451" y="571420"/>
                  </a:lnTo>
                  <a:close/>
                </a:path>
                <a:path w="1277620" h="607060">
                  <a:moveTo>
                    <a:pt x="917805" y="571420"/>
                  </a:moveTo>
                  <a:lnTo>
                    <a:pt x="880394" y="571420"/>
                  </a:lnTo>
                  <a:lnTo>
                    <a:pt x="880394" y="474569"/>
                  </a:lnTo>
                  <a:lnTo>
                    <a:pt x="917805" y="474569"/>
                  </a:lnTo>
                  <a:lnTo>
                    <a:pt x="917805" y="571420"/>
                  </a:lnTo>
                  <a:close/>
                </a:path>
                <a:path w="1277620" h="607060">
                  <a:moveTo>
                    <a:pt x="984651" y="571420"/>
                  </a:moveTo>
                  <a:lnTo>
                    <a:pt x="951228" y="571420"/>
                  </a:lnTo>
                  <a:lnTo>
                    <a:pt x="951228" y="474569"/>
                  </a:lnTo>
                  <a:lnTo>
                    <a:pt x="984651" y="474569"/>
                  </a:lnTo>
                  <a:lnTo>
                    <a:pt x="984651" y="571420"/>
                  </a:lnTo>
                  <a:close/>
                </a:path>
                <a:path w="1277620" h="607060">
                  <a:moveTo>
                    <a:pt x="1056814" y="571420"/>
                  </a:moveTo>
                  <a:lnTo>
                    <a:pt x="1018644" y="571420"/>
                  </a:lnTo>
                  <a:lnTo>
                    <a:pt x="1018644" y="474569"/>
                  </a:lnTo>
                  <a:lnTo>
                    <a:pt x="1056814" y="474569"/>
                  </a:lnTo>
                  <a:lnTo>
                    <a:pt x="1056814" y="571420"/>
                  </a:lnTo>
                  <a:close/>
                </a:path>
                <a:path w="1277620" h="607060">
                  <a:moveTo>
                    <a:pt x="1128978" y="571420"/>
                  </a:moveTo>
                  <a:lnTo>
                    <a:pt x="1090428" y="571420"/>
                  </a:lnTo>
                  <a:lnTo>
                    <a:pt x="1090428" y="474569"/>
                  </a:lnTo>
                  <a:lnTo>
                    <a:pt x="1128978" y="474569"/>
                  </a:lnTo>
                  <a:lnTo>
                    <a:pt x="1128978" y="571420"/>
                  </a:lnTo>
                  <a:close/>
                </a:path>
                <a:path w="1277620" h="607060">
                  <a:moveTo>
                    <a:pt x="1241971" y="571420"/>
                  </a:moveTo>
                  <a:lnTo>
                    <a:pt x="1161452" y="571420"/>
                  </a:lnTo>
                  <a:lnTo>
                    <a:pt x="1161452" y="474569"/>
                  </a:lnTo>
                  <a:lnTo>
                    <a:pt x="1241971" y="474569"/>
                  </a:lnTo>
                  <a:lnTo>
                    <a:pt x="1241971" y="571420"/>
                  </a:lnTo>
                  <a:close/>
                </a:path>
                <a:path w="1277620" h="607060">
                  <a:moveTo>
                    <a:pt x="1241971" y="606552"/>
                  </a:moveTo>
                  <a:lnTo>
                    <a:pt x="752968" y="606552"/>
                  </a:lnTo>
                  <a:lnTo>
                    <a:pt x="738435" y="568862"/>
                  </a:lnTo>
                  <a:lnTo>
                    <a:pt x="713183" y="540751"/>
                  </a:lnTo>
                  <a:lnTo>
                    <a:pt x="680811" y="523179"/>
                  </a:lnTo>
                  <a:lnTo>
                    <a:pt x="644913" y="517108"/>
                  </a:lnTo>
                  <a:lnTo>
                    <a:pt x="773668" y="517108"/>
                  </a:lnTo>
                  <a:lnTo>
                    <a:pt x="773668" y="571420"/>
                  </a:lnTo>
                  <a:lnTo>
                    <a:pt x="1241971" y="571420"/>
                  </a:lnTo>
                  <a:lnTo>
                    <a:pt x="1241971" y="606552"/>
                  </a:lnTo>
                  <a:close/>
                </a:path>
                <a:path w="1277620" h="607060">
                  <a:moveTo>
                    <a:pt x="157810" y="335560"/>
                  </a:moveTo>
                  <a:lnTo>
                    <a:pt x="0" y="335560"/>
                  </a:lnTo>
                  <a:lnTo>
                    <a:pt x="0" y="0"/>
                  </a:lnTo>
                  <a:lnTo>
                    <a:pt x="157810" y="0"/>
                  </a:lnTo>
                  <a:lnTo>
                    <a:pt x="157810" y="335560"/>
                  </a:lnTo>
                  <a:close/>
                </a:path>
                <a:path w="1277620" h="607060">
                  <a:moveTo>
                    <a:pt x="357778" y="335560"/>
                  </a:moveTo>
                  <a:lnTo>
                    <a:pt x="204146" y="335560"/>
                  </a:lnTo>
                  <a:lnTo>
                    <a:pt x="204146" y="0"/>
                  </a:lnTo>
                  <a:lnTo>
                    <a:pt x="357778" y="0"/>
                  </a:lnTo>
                  <a:lnTo>
                    <a:pt x="357778" y="335560"/>
                  </a:lnTo>
                  <a:close/>
                </a:path>
                <a:path w="1277620" h="607060">
                  <a:moveTo>
                    <a:pt x="572560" y="335560"/>
                  </a:moveTo>
                  <a:lnTo>
                    <a:pt x="418927" y="335560"/>
                  </a:lnTo>
                  <a:lnTo>
                    <a:pt x="418927" y="0"/>
                  </a:lnTo>
                  <a:lnTo>
                    <a:pt x="572560" y="0"/>
                  </a:lnTo>
                  <a:lnTo>
                    <a:pt x="572560" y="335560"/>
                  </a:lnTo>
                  <a:close/>
                </a:path>
                <a:path w="1277620" h="607060">
                  <a:moveTo>
                    <a:pt x="861213" y="335560"/>
                  </a:moveTo>
                  <a:lnTo>
                    <a:pt x="703213" y="335560"/>
                  </a:lnTo>
                  <a:lnTo>
                    <a:pt x="703213" y="0"/>
                  </a:lnTo>
                  <a:lnTo>
                    <a:pt x="861213" y="0"/>
                  </a:lnTo>
                  <a:lnTo>
                    <a:pt x="861213" y="335560"/>
                  </a:lnTo>
                  <a:close/>
                </a:path>
                <a:path w="1277620" h="607060">
                  <a:moveTo>
                    <a:pt x="1062131" y="335560"/>
                  </a:moveTo>
                  <a:lnTo>
                    <a:pt x="908309" y="335560"/>
                  </a:lnTo>
                  <a:lnTo>
                    <a:pt x="908309" y="0"/>
                  </a:lnTo>
                  <a:lnTo>
                    <a:pt x="1062131" y="0"/>
                  </a:lnTo>
                  <a:lnTo>
                    <a:pt x="1062131" y="335560"/>
                  </a:lnTo>
                  <a:close/>
                </a:path>
                <a:path w="1277620" h="607060">
                  <a:moveTo>
                    <a:pt x="1277292" y="335560"/>
                  </a:moveTo>
                  <a:lnTo>
                    <a:pt x="1123281" y="335560"/>
                  </a:lnTo>
                  <a:lnTo>
                    <a:pt x="1123281" y="0"/>
                  </a:lnTo>
                  <a:lnTo>
                    <a:pt x="1277292" y="0"/>
                  </a:lnTo>
                  <a:lnTo>
                    <a:pt x="1277292" y="335560"/>
                  </a:lnTo>
                  <a:close/>
                </a:path>
              </a:pathLst>
            </a:custGeom>
            <a:solidFill>
              <a:srgbClr val="FFFFFF"/>
            </a:solidFill>
          </p:spPr>
          <p:txBody>
            <a:bodyPr wrap="square" lIns="0" tIns="0" rIns="0" bIns="0" rtlCol="0"/>
            <a:lstStyle/>
            <a:p/>
          </p:txBody>
        </p:sp>
      </p:grpSp>
      <p:graphicFrame>
        <p:nvGraphicFramePr>
          <p:cNvPr id="29" name="object 29"/>
          <p:cNvGraphicFramePr>
            <a:graphicFrameLocks noGrp="1"/>
          </p:cNvGraphicFramePr>
          <p:nvPr/>
        </p:nvGraphicFramePr>
        <p:xfrm>
          <a:off x="8914577" y="2650495"/>
          <a:ext cx="819785" cy="2298065"/>
        </p:xfrm>
        <a:graphic>
          <a:graphicData uri="http://schemas.openxmlformats.org/drawingml/2006/table">
            <a:tbl>
              <a:tblPr firstRow="1" bandRow="1">
                <a:tableStyleId>{2D5ABB26-0587-4C30-8999-92F81FD0307C}</a:tableStyleId>
              </a:tblPr>
              <a:tblGrid>
                <a:gridCol w="760730"/>
              </a:tblGrid>
              <a:tr h="949519">
                <a:tc>
                  <a:txBody>
                    <a:bodyPr/>
                    <a:lstStyle/>
                    <a:p>
                      <a:pPr>
                        <a:lnSpc>
                          <a:spcPct val="100000"/>
                        </a:lnSpc>
                      </a:pPr>
                      <a:endParaRPr sz="3000">
                        <a:latin typeface="Times New Roman"/>
                        <a:cs typeface="Times New Roman"/>
                      </a:endParaRPr>
                    </a:p>
                  </a:txBody>
                  <a:tcPr marL="0" marR="0" marB="0" marT="0">
                    <a:lnL w="53975">
                      <a:solidFill>
                        <a:srgbClr val="F0F0F0"/>
                      </a:solidFill>
                      <a:prstDash val="solid"/>
                    </a:lnL>
                    <a:lnR w="53975">
                      <a:solidFill>
                        <a:srgbClr val="F0F0F0"/>
                      </a:solidFill>
                      <a:prstDash val="solid"/>
                    </a:lnR>
                    <a:lnT w="19050">
                      <a:solidFill>
                        <a:srgbClr val="006EAF"/>
                      </a:solidFill>
                      <a:prstDash val="solid"/>
                    </a:lnT>
                    <a:lnB w="19050">
                      <a:solidFill>
                        <a:srgbClr val="A50040"/>
                      </a:solidFill>
                      <a:prstDash val="solid"/>
                    </a:lnB>
                    <a:solidFill>
                      <a:srgbClr val="1BA1E2"/>
                    </a:solidFill>
                  </a:tcPr>
                </a:tc>
              </a:tr>
              <a:tr h="189903">
                <a:tc>
                  <a:txBody>
                    <a:bodyPr/>
                    <a:lstStyle/>
                    <a:p>
                      <a:pPr>
                        <a:lnSpc>
                          <a:spcPct val="100000"/>
                        </a:lnSpc>
                      </a:pPr>
                      <a:endParaRPr sz="1100">
                        <a:latin typeface="Times New Roman"/>
                        <a:cs typeface="Times New Roman"/>
                      </a:endParaRPr>
                    </a:p>
                  </a:txBody>
                  <a:tcPr marL="0" marR="0" marB="0" marT="0">
                    <a:lnL w="53975">
                      <a:solidFill>
                        <a:srgbClr val="F0F0F0"/>
                      </a:solidFill>
                      <a:prstDash val="solid"/>
                    </a:lnL>
                    <a:lnR w="53975">
                      <a:solidFill>
                        <a:srgbClr val="F0F0F0"/>
                      </a:solidFill>
                      <a:prstDash val="solid"/>
                    </a:lnR>
                    <a:lnT w="19050">
                      <a:solidFill>
                        <a:srgbClr val="A50040"/>
                      </a:solidFill>
                      <a:prstDash val="solid"/>
                    </a:lnT>
                    <a:lnB w="19050">
                      <a:solidFill>
                        <a:srgbClr val="A50040"/>
                      </a:solidFill>
                      <a:prstDash val="solid"/>
                    </a:lnB>
                    <a:solidFill>
                      <a:srgbClr val="D80073"/>
                    </a:solidFill>
                  </a:tcPr>
                </a:tc>
              </a:tr>
              <a:tr h="569711">
                <a:tc>
                  <a:txBody>
                    <a:bodyPr/>
                    <a:lstStyle/>
                    <a:p>
                      <a:pPr>
                        <a:lnSpc>
                          <a:spcPct val="100000"/>
                        </a:lnSpc>
                      </a:pPr>
                      <a:endParaRPr sz="3000">
                        <a:latin typeface="Times New Roman"/>
                        <a:cs typeface="Times New Roman"/>
                      </a:endParaRPr>
                    </a:p>
                  </a:txBody>
                  <a:tcPr marL="0" marR="0" marB="0" marT="0">
                    <a:lnL w="53975">
                      <a:solidFill>
                        <a:srgbClr val="F0F0F0"/>
                      </a:solidFill>
                      <a:prstDash val="solid"/>
                    </a:lnL>
                    <a:lnR w="53975">
                      <a:solidFill>
                        <a:srgbClr val="F0F0F0"/>
                      </a:solidFill>
                      <a:prstDash val="solid"/>
                    </a:lnR>
                    <a:lnT w="19050">
                      <a:solidFill>
                        <a:srgbClr val="A50040"/>
                      </a:solidFill>
                      <a:prstDash val="solid"/>
                    </a:lnT>
                    <a:lnB w="19050">
                      <a:solidFill>
                        <a:srgbClr val="A50040"/>
                      </a:solidFill>
                      <a:prstDash val="solid"/>
                    </a:lnB>
                    <a:solidFill>
                      <a:srgbClr val="1BA1E2"/>
                    </a:solidFill>
                  </a:tcPr>
                </a:tc>
              </a:tr>
              <a:tr h="189903">
                <a:tc>
                  <a:txBody>
                    <a:bodyPr/>
                    <a:lstStyle/>
                    <a:p>
                      <a:pPr>
                        <a:lnSpc>
                          <a:spcPct val="100000"/>
                        </a:lnSpc>
                      </a:pPr>
                      <a:endParaRPr sz="1100">
                        <a:latin typeface="Times New Roman"/>
                        <a:cs typeface="Times New Roman"/>
                      </a:endParaRPr>
                    </a:p>
                  </a:txBody>
                  <a:tcPr marL="0" marR="0" marB="0" marT="0">
                    <a:lnL w="53975">
                      <a:solidFill>
                        <a:srgbClr val="F0F0F0"/>
                      </a:solidFill>
                      <a:prstDash val="solid"/>
                    </a:lnL>
                    <a:lnR w="53975">
                      <a:solidFill>
                        <a:srgbClr val="F0F0F0"/>
                      </a:solidFill>
                      <a:prstDash val="solid"/>
                    </a:lnR>
                    <a:lnT w="19050">
                      <a:solidFill>
                        <a:srgbClr val="A50040"/>
                      </a:solidFill>
                      <a:prstDash val="solid"/>
                    </a:lnT>
                    <a:lnB w="19050">
                      <a:solidFill>
                        <a:srgbClr val="A50040"/>
                      </a:solidFill>
                      <a:prstDash val="solid"/>
                    </a:lnB>
                    <a:solidFill>
                      <a:srgbClr val="D80073"/>
                    </a:solidFill>
                  </a:tcPr>
                </a:tc>
              </a:tr>
              <a:tr h="379807">
                <a:tc>
                  <a:txBody>
                    <a:bodyPr/>
                    <a:lstStyle/>
                    <a:p>
                      <a:pPr>
                        <a:lnSpc>
                          <a:spcPct val="100000"/>
                        </a:lnSpc>
                      </a:pPr>
                      <a:endParaRPr sz="2400">
                        <a:latin typeface="Times New Roman"/>
                        <a:cs typeface="Times New Roman"/>
                      </a:endParaRPr>
                    </a:p>
                  </a:txBody>
                  <a:tcPr marL="0" marR="0" marB="0" marT="0">
                    <a:lnL w="53975">
                      <a:solidFill>
                        <a:srgbClr val="F0F0F0"/>
                      </a:solidFill>
                      <a:prstDash val="solid"/>
                    </a:lnL>
                    <a:lnR w="53975">
                      <a:solidFill>
                        <a:srgbClr val="F0F0F0"/>
                      </a:solidFill>
                      <a:prstDash val="solid"/>
                    </a:lnR>
                    <a:lnT w="19050">
                      <a:solidFill>
                        <a:srgbClr val="A50040"/>
                      </a:solidFill>
                      <a:prstDash val="solid"/>
                    </a:lnT>
                    <a:lnB w="19050">
                      <a:solidFill>
                        <a:srgbClr val="006EAF"/>
                      </a:solidFill>
                      <a:prstDash val="solid"/>
                    </a:lnB>
                    <a:solidFill>
                      <a:srgbClr val="1BA1E2"/>
                    </a:solidFill>
                  </a:tcPr>
                </a:tc>
              </a:tr>
            </a:tbl>
          </a:graphicData>
        </a:graphic>
      </p:graphicFrame>
      <p:grpSp>
        <p:nvGrpSpPr>
          <p:cNvPr id="30" name="object 30"/>
          <p:cNvGrpSpPr/>
          <p:nvPr/>
        </p:nvGrpSpPr>
        <p:grpSpPr>
          <a:xfrm>
            <a:off x="8925567" y="5119245"/>
            <a:ext cx="779145" cy="208915"/>
            <a:chOff x="8925567" y="5119245"/>
            <a:chExt cx="779145" cy="208915"/>
          </a:xfrm>
        </p:grpSpPr>
        <p:sp>
          <p:nvSpPr>
            <p:cNvPr id="31" name="object 31"/>
            <p:cNvSpPr/>
            <p:nvPr/>
          </p:nvSpPr>
          <p:spPr>
            <a:xfrm>
              <a:off x="8935062" y="5128740"/>
              <a:ext cx="760095" cy="190500"/>
            </a:xfrm>
            <a:custGeom>
              <a:avLst/>
              <a:gdLst/>
              <a:ahLst/>
              <a:cxnLst/>
              <a:rect l="l" t="t" r="r" b="b"/>
              <a:pathLst>
                <a:path w="760095" h="190500">
                  <a:moveTo>
                    <a:pt x="759615" y="189903"/>
                  </a:moveTo>
                  <a:lnTo>
                    <a:pt x="0" y="189903"/>
                  </a:lnTo>
                  <a:lnTo>
                    <a:pt x="0" y="0"/>
                  </a:lnTo>
                  <a:lnTo>
                    <a:pt x="759615" y="0"/>
                  </a:lnTo>
                  <a:lnTo>
                    <a:pt x="759615" y="189903"/>
                  </a:lnTo>
                  <a:close/>
                </a:path>
              </a:pathLst>
            </a:custGeom>
            <a:solidFill>
              <a:srgbClr val="D80073"/>
            </a:solidFill>
          </p:spPr>
          <p:txBody>
            <a:bodyPr wrap="square" lIns="0" tIns="0" rIns="0" bIns="0" rtlCol="0"/>
            <a:lstStyle/>
            <a:p/>
          </p:txBody>
        </p:sp>
        <p:sp>
          <p:nvSpPr>
            <p:cNvPr id="32" name="object 32"/>
            <p:cNvSpPr/>
            <p:nvPr/>
          </p:nvSpPr>
          <p:spPr>
            <a:xfrm>
              <a:off x="8935062" y="5128740"/>
              <a:ext cx="760095" cy="190500"/>
            </a:xfrm>
            <a:custGeom>
              <a:avLst/>
              <a:gdLst/>
              <a:ahLst/>
              <a:cxnLst/>
              <a:rect l="l" t="t" r="r" b="b"/>
              <a:pathLst>
                <a:path w="760095" h="190500">
                  <a:moveTo>
                    <a:pt x="0" y="0"/>
                  </a:moveTo>
                  <a:lnTo>
                    <a:pt x="759615" y="0"/>
                  </a:lnTo>
                  <a:lnTo>
                    <a:pt x="759615" y="189903"/>
                  </a:lnTo>
                  <a:lnTo>
                    <a:pt x="0" y="189903"/>
                  </a:lnTo>
                  <a:lnTo>
                    <a:pt x="0" y="0"/>
                  </a:lnTo>
                  <a:close/>
                </a:path>
              </a:pathLst>
            </a:custGeom>
            <a:ln w="18990">
              <a:solidFill>
                <a:srgbClr val="A50040"/>
              </a:solidFill>
            </a:ln>
          </p:spPr>
          <p:txBody>
            <a:bodyPr wrap="square" lIns="0" tIns="0" rIns="0" bIns="0" rtlCol="0"/>
            <a:lstStyle/>
            <a:p/>
          </p:txBody>
        </p:sp>
      </p:grpSp>
      <p:grpSp>
        <p:nvGrpSpPr>
          <p:cNvPr id="33" name="object 33"/>
          <p:cNvGrpSpPr/>
          <p:nvPr/>
        </p:nvGrpSpPr>
        <p:grpSpPr>
          <a:xfrm>
            <a:off x="8925567" y="5878860"/>
            <a:ext cx="779145" cy="208915"/>
            <a:chOff x="8925567" y="5878860"/>
            <a:chExt cx="779145" cy="208915"/>
          </a:xfrm>
        </p:grpSpPr>
        <p:sp>
          <p:nvSpPr>
            <p:cNvPr id="34" name="object 34"/>
            <p:cNvSpPr/>
            <p:nvPr/>
          </p:nvSpPr>
          <p:spPr>
            <a:xfrm>
              <a:off x="8935062" y="5888355"/>
              <a:ext cx="760095" cy="190500"/>
            </a:xfrm>
            <a:custGeom>
              <a:avLst/>
              <a:gdLst/>
              <a:ahLst/>
              <a:cxnLst/>
              <a:rect l="l" t="t" r="r" b="b"/>
              <a:pathLst>
                <a:path w="760095" h="190500">
                  <a:moveTo>
                    <a:pt x="759615" y="189903"/>
                  </a:moveTo>
                  <a:lnTo>
                    <a:pt x="0" y="189903"/>
                  </a:lnTo>
                  <a:lnTo>
                    <a:pt x="0" y="0"/>
                  </a:lnTo>
                  <a:lnTo>
                    <a:pt x="759615" y="0"/>
                  </a:lnTo>
                  <a:lnTo>
                    <a:pt x="759615" y="189903"/>
                  </a:lnTo>
                  <a:close/>
                </a:path>
              </a:pathLst>
            </a:custGeom>
            <a:solidFill>
              <a:srgbClr val="D80073"/>
            </a:solidFill>
          </p:spPr>
          <p:txBody>
            <a:bodyPr wrap="square" lIns="0" tIns="0" rIns="0" bIns="0" rtlCol="0"/>
            <a:lstStyle/>
            <a:p/>
          </p:txBody>
        </p:sp>
        <p:sp>
          <p:nvSpPr>
            <p:cNvPr id="35" name="object 35"/>
            <p:cNvSpPr/>
            <p:nvPr/>
          </p:nvSpPr>
          <p:spPr>
            <a:xfrm>
              <a:off x="8935062" y="5888355"/>
              <a:ext cx="760095" cy="190500"/>
            </a:xfrm>
            <a:custGeom>
              <a:avLst/>
              <a:gdLst/>
              <a:ahLst/>
              <a:cxnLst/>
              <a:rect l="l" t="t" r="r" b="b"/>
              <a:pathLst>
                <a:path w="760095" h="190500">
                  <a:moveTo>
                    <a:pt x="0" y="0"/>
                  </a:moveTo>
                  <a:lnTo>
                    <a:pt x="759615" y="0"/>
                  </a:lnTo>
                  <a:lnTo>
                    <a:pt x="759615" y="189903"/>
                  </a:lnTo>
                  <a:lnTo>
                    <a:pt x="0" y="189903"/>
                  </a:lnTo>
                  <a:lnTo>
                    <a:pt x="0" y="0"/>
                  </a:lnTo>
                  <a:close/>
                </a:path>
              </a:pathLst>
            </a:custGeom>
            <a:ln w="18990">
              <a:solidFill>
                <a:srgbClr val="A50040"/>
              </a:solidFill>
            </a:ln>
          </p:spPr>
          <p:txBody>
            <a:bodyPr wrap="square" lIns="0" tIns="0" rIns="0" bIns="0" rtlCol="0"/>
            <a:lstStyle/>
            <a:p/>
          </p:txBody>
        </p:sp>
      </p:grpSp>
      <p:grpSp>
        <p:nvGrpSpPr>
          <p:cNvPr id="36" name="object 36"/>
          <p:cNvGrpSpPr/>
          <p:nvPr/>
        </p:nvGrpSpPr>
        <p:grpSpPr>
          <a:xfrm>
            <a:off x="8925567" y="6638476"/>
            <a:ext cx="779145" cy="208915"/>
            <a:chOff x="8925567" y="6638476"/>
            <a:chExt cx="779145" cy="208915"/>
          </a:xfrm>
        </p:grpSpPr>
        <p:sp>
          <p:nvSpPr>
            <p:cNvPr id="37" name="object 37"/>
            <p:cNvSpPr/>
            <p:nvPr/>
          </p:nvSpPr>
          <p:spPr>
            <a:xfrm>
              <a:off x="8935062" y="6647971"/>
              <a:ext cx="760095" cy="190500"/>
            </a:xfrm>
            <a:custGeom>
              <a:avLst/>
              <a:gdLst/>
              <a:ahLst/>
              <a:cxnLst/>
              <a:rect l="l" t="t" r="r" b="b"/>
              <a:pathLst>
                <a:path w="760095" h="190500">
                  <a:moveTo>
                    <a:pt x="759615" y="189903"/>
                  </a:moveTo>
                  <a:lnTo>
                    <a:pt x="0" y="189903"/>
                  </a:lnTo>
                  <a:lnTo>
                    <a:pt x="0" y="0"/>
                  </a:lnTo>
                  <a:lnTo>
                    <a:pt x="759615" y="0"/>
                  </a:lnTo>
                  <a:lnTo>
                    <a:pt x="759615" y="189903"/>
                  </a:lnTo>
                  <a:close/>
                </a:path>
              </a:pathLst>
            </a:custGeom>
            <a:solidFill>
              <a:srgbClr val="D80073"/>
            </a:solidFill>
          </p:spPr>
          <p:txBody>
            <a:bodyPr wrap="square" lIns="0" tIns="0" rIns="0" bIns="0" rtlCol="0"/>
            <a:lstStyle/>
            <a:p/>
          </p:txBody>
        </p:sp>
        <p:sp>
          <p:nvSpPr>
            <p:cNvPr id="38" name="object 38"/>
            <p:cNvSpPr/>
            <p:nvPr/>
          </p:nvSpPr>
          <p:spPr>
            <a:xfrm>
              <a:off x="8935062" y="6647971"/>
              <a:ext cx="760095" cy="190500"/>
            </a:xfrm>
            <a:custGeom>
              <a:avLst/>
              <a:gdLst/>
              <a:ahLst/>
              <a:cxnLst/>
              <a:rect l="l" t="t" r="r" b="b"/>
              <a:pathLst>
                <a:path w="760095" h="190500">
                  <a:moveTo>
                    <a:pt x="0" y="0"/>
                  </a:moveTo>
                  <a:lnTo>
                    <a:pt x="759615" y="0"/>
                  </a:lnTo>
                  <a:lnTo>
                    <a:pt x="759615" y="189903"/>
                  </a:lnTo>
                  <a:lnTo>
                    <a:pt x="0" y="189903"/>
                  </a:lnTo>
                  <a:lnTo>
                    <a:pt x="0" y="0"/>
                  </a:lnTo>
                  <a:close/>
                </a:path>
              </a:pathLst>
            </a:custGeom>
            <a:ln w="18990">
              <a:solidFill>
                <a:srgbClr val="A50040"/>
              </a:solidFill>
            </a:ln>
          </p:spPr>
          <p:txBody>
            <a:bodyPr wrap="square" lIns="0" tIns="0" rIns="0" bIns="0" rtlCol="0"/>
            <a:lstStyle/>
            <a:p/>
          </p:txBody>
        </p:sp>
      </p:grpSp>
      <p:grpSp>
        <p:nvGrpSpPr>
          <p:cNvPr id="39" name="object 39"/>
          <p:cNvGrpSpPr/>
          <p:nvPr/>
        </p:nvGrpSpPr>
        <p:grpSpPr>
          <a:xfrm>
            <a:off x="2858139" y="3457586"/>
            <a:ext cx="3716020" cy="380365"/>
            <a:chOff x="2858139" y="3457586"/>
            <a:chExt cx="3716020" cy="380365"/>
          </a:xfrm>
        </p:grpSpPr>
        <p:sp>
          <p:nvSpPr>
            <p:cNvPr id="40" name="object 40"/>
            <p:cNvSpPr/>
            <p:nvPr/>
          </p:nvSpPr>
          <p:spPr>
            <a:xfrm>
              <a:off x="2858139" y="3581024"/>
              <a:ext cx="3464560" cy="133350"/>
            </a:xfrm>
            <a:custGeom>
              <a:avLst/>
              <a:gdLst/>
              <a:ahLst/>
              <a:cxnLst/>
              <a:rect l="l" t="t" r="r" b="b"/>
              <a:pathLst>
                <a:path w="3464560" h="133350">
                  <a:moveTo>
                    <a:pt x="0" y="0"/>
                  </a:moveTo>
                  <a:lnTo>
                    <a:pt x="3464226" y="0"/>
                  </a:lnTo>
                  <a:lnTo>
                    <a:pt x="3464226" y="132932"/>
                  </a:lnTo>
                  <a:lnTo>
                    <a:pt x="0" y="132932"/>
                  </a:lnTo>
                  <a:lnTo>
                    <a:pt x="0" y="0"/>
                  </a:lnTo>
                  <a:close/>
                </a:path>
              </a:pathLst>
            </a:custGeom>
            <a:solidFill>
              <a:srgbClr val="1BA1E2"/>
            </a:solidFill>
          </p:spPr>
          <p:txBody>
            <a:bodyPr wrap="square" lIns="0" tIns="0" rIns="0" bIns="0" rtlCol="0"/>
            <a:lstStyle/>
            <a:p/>
          </p:txBody>
        </p:sp>
        <p:sp>
          <p:nvSpPr>
            <p:cNvPr id="41" name="object 41"/>
            <p:cNvSpPr/>
            <p:nvPr/>
          </p:nvSpPr>
          <p:spPr>
            <a:xfrm>
              <a:off x="6260646" y="3524052"/>
              <a:ext cx="247015" cy="247015"/>
            </a:xfrm>
            <a:custGeom>
              <a:avLst/>
              <a:gdLst/>
              <a:ahLst/>
              <a:cxnLst/>
              <a:rect l="l" t="t" r="r" b="b"/>
              <a:pathLst>
                <a:path w="247015" h="247014">
                  <a:moveTo>
                    <a:pt x="0" y="246875"/>
                  </a:moveTo>
                  <a:lnTo>
                    <a:pt x="61718" y="123437"/>
                  </a:lnTo>
                  <a:lnTo>
                    <a:pt x="0" y="0"/>
                  </a:lnTo>
                  <a:lnTo>
                    <a:pt x="246875" y="123437"/>
                  </a:lnTo>
                  <a:lnTo>
                    <a:pt x="0" y="246875"/>
                  </a:lnTo>
                  <a:close/>
                </a:path>
              </a:pathLst>
            </a:custGeom>
            <a:solidFill>
              <a:srgbClr val="1BA1E2"/>
            </a:solidFill>
          </p:spPr>
          <p:txBody>
            <a:bodyPr wrap="square" lIns="0" tIns="0" rIns="0" bIns="0" rtlCol="0"/>
            <a:lstStyle/>
            <a:p/>
          </p:txBody>
        </p:sp>
        <p:sp>
          <p:nvSpPr>
            <p:cNvPr id="42" name="object 42"/>
            <p:cNvSpPr/>
            <p:nvPr/>
          </p:nvSpPr>
          <p:spPr>
            <a:xfrm>
              <a:off x="6260646" y="3524052"/>
              <a:ext cx="247015" cy="247015"/>
            </a:xfrm>
            <a:custGeom>
              <a:avLst/>
              <a:gdLst/>
              <a:ahLst/>
              <a:cxnLst/>
              <a:rect l="l" t="t" r="r" b="b"/>
              <a:pathLst>
                <a:path w="247015" h="247014">
                  <a:moveTo>
                    <a:pt x="246875" y="123437"/>
                  </a:moveTo>
                  <a:lnTo>
                    <a:pt x="0" y="246875"/>
                  </a:lnTo>
                  <a:lnTo>
                    <a:pt x="61718" y="123437"/>
                  </a:lnTo>
                  <a:lnTo>
                    <a:pt x="0" y="0"/>
                  </a:lnTo>
                  <a:lnTo>
                    <a:pt x="246875" y="123437"/>
                  </a:lnTo>
                  <a:close/>
                </a:path>
              </a:pathLst>
            </a:custGeom>
            <a:ln w="132932">
              <a:solidFill>
                <a:srgbClr val="1BA1E2"/>
              </a:solidFill>
            </a:ln>
          </p:spPr>
          <p:txBody>
            <a:bodyPr wrap="square" lIns="0" tIns="0" rIns="0" bIns="0" rtlCol="0"/>
            <a:lstStyle/>
            <a:p/>
          </p:txBody>
        </p:sp>
      </p:grpSp>
      <p:grpSp>
        <p:nvGrpSpPr>
          <p:cNvPr id="43" name="object 43"/>
          <p:cNvGrpSpPr/>
          <p:nvPr/>
        </p:nvGrpSpPr>
        <p:grpSpPr>
          <a:xfrm>
            <a:off x="2858139" y="4739437"/>
            <a:ext cx="3716020" cy="380365"/>
            <a:chOff x="2858139" y="4739437"/>
            <a:chExt cx="3716020" cy="380365"/>
          </a:xfrm>
        </p:grpSpPr>
        <p:sp>
          <p:nvSpPr>
            <p:cNvPr id="44" name="object 44"/>
            <p:cNvSpPr/>
            <p:nvPr/>
          </p:nvSpPr>
          <p:spPr>
            <a:xfrm>
              <a:off x="2858139" y="4862875"/>
              <a:ext cx="3464560" cy="133350"/>
            </a:xfrm>
            <a:custGeom>
              <a:avLst/>
              <a:gdLst/>
              <a:ahLst/>
              <a:cxnLst/>
              <a:rect l="l" t="t" r="r" b="b"/>
              <a:pathLst>
                <a:path w="3464560" h="133350">
                  <a:moveTo>
                    <a:pt x="0" y="0"/>
                  </a:moveTo>
                  <a:lnTo>
                    <a:pt x="3464226" y="0"/>
                  </a:lnTo>
                  <a:lnTo>
                    <a:pt x="3464226" y="132932"/>
                  </a:lnTo>
                  <a:lnTo>
                    <a:pt x="0" y="132932"/>
                  </a:lnTo>
                  <a:lnTo>
                    <a:pt x="0" y="0"/>
                  </a:lnTo>
                  <a:close/>
                </a:path>
              </a:pathLst>
            </a:custGeom>
            <a:solidFill>
              <a:srgbClr val="D80073"/>
            </a:solidFill>
          </p:spPr>
          <p:txBody>
            <a:bodyPr wrap="square" lIns="0" tIns="0" rIns="0" bIns="0" rtlCol="0"/>
            <a:lstStyle/>
            <a:p/>
          </p:txBody>
        </p:sp>
        <p:sp>
          <p:nvSpPr>
            <p:cNvPr id="45" name="object 45"/>
            <p:cNvSpPr/>
            <p:nvPr/>
          </p:nvSpPr>
          <p:spPr>
            <a:xfrm>
              <a:off x="6260646" y="4805903"/>
              <a:ext cx="247015" cy="247015"/>
            </a:xfrm>
            <a:custGeom>
              <a:avLst/>
              <a:gdLst/>
              <a:ahLst/>
              <a:cxnLst/>
              <a:rect l="l" t="t" r="r" b="b"/>
              <a:pathLst>
                <a:path w="247015" h="247014">
                  <a:moveTo>
                    <a:pt x="0" y="246875"/>
                  </a:moveTo>
                  <a:lnTo>
                    <a:pt x="61718" y="123437"/>
                  </a:lnTo>
                  <a:lnTo>
                    <a:pt x="0" y="0"/>
                  </a:lnTo>
                  <a:lnTo>
                    <a:pt x="246875" y="123437"/>
                  </a:lnTo>
                  <a:lnTo>
                    <a:pt x="0" y="246875"/>
                  </a:lnTo>
                  <a:close/>
                </a:path>
              </a:pathLst>
            </a:custGeom>
            <a:solidFill>
              <a:srgbClr val="D80073"/>
            </a:solidFill>
          </p:spPr>
          <p:txBody>
            <a:bodyPr wrap="square" lIns="0" tIns="0" rIns="0" bIns="0" rtlCol="0"/>
            <a:lstStyle/>
            <a:p/>
          </p:txBody>
        </p:sp>
        <p:sp>
          <p:nvSpPr>
            <p:cNvPr id="46" name="object 46"/>
            <p:cNvSpPr/>
            <p:nvPr/>
          </p:nvSpPr>
          <p:spPr>
            <a:xfrm>
              <a:off x="6260646" y="4805903"/>
              <a:ext cx="247015" cy="247015"/>
            </a:xfrm>
            <a:custGeom>
              <a:avLst/>
              <a:gdLst/>
              <a:ahLst/>
              <a:cxnLst/>
              <a:rect l="l" t="t" r="r" b="b"/>
              <a:pathLst>
                <a:path w="247015" h="247014">
                  <a:moveTo>
                    <a:pt x="246875" y="123437"/>
                  </a:moveTo>
                  <a:lnTo>
                    <a:pt x="0" y="246875"/>
                  </a:lnTo>
                  <a:lnTo>
                    <a:pt x="61718" y="123437"/>
                  </a:lnTo>
                  <a:lnTo>
                    <a:pt x="0" y="0"/>
                  </a:lnTo>
                  <a:lnTo>
                    <a:pt x="246875" y="123437"/>
                  </a:lnTo>
                  <a:close/>
                </a:path>
              </a:pathLst>
            </a:custGeom>
            <a:ln w="132932">
              <a:solidFill>
                <a:srgbClr val="D80073"/>
              </a:solidFill>
            </a:ln>
          </p:spPr>
          <p:txBody>
            <a:bodyPr wrap="square" lIns="0" tIns="0" rIns="0" bIns="0" rtlCol="0"/>
            <a:lstStyle/>
            <a:p/>
          </p:txBody>
        </p:sp>
      </p:grpSp>
      <p:sp>
        <p:nvSpPr>
          <p:cNvPr id="47" name="object 47"/>
          <p:cNvSpPr txBox="1"/>
          <p:nvPr/>
        </p:nvSpPr>
        <p:spPr>
          <a:xfrm>
            <a:off x="3643035" y="4479862"/>
            <a:ext cx="1764664" cy="390525"/>
          </a:xfrm>
          <a:prstGeom prst="rect">
            <a:avLst/>
          </a:prstGeom>
        </p:spPr>
        <p:txBody>
          <a:bodyPr wrap="square" lIns="0" tIns="11430" rIns="0" bIns="0" rtlCol="0" vert="horz">
            <a:spAutoFit/>
          </a:bodyPr>
          <a:lstStyle/>
          <a:p>
            <a:pPr marL="12700">
              <a:lnSpc>
                <a:spcPct val="100000"/>
              </a:lnSpc>
              <a:spcBef>
                <a:spcPts val="90"/>
              </a:spcBef>
            </a:pPr>
            <a:r>
              <a:rPr dirty="0" sz="2400" spc="-5" b="1">
                <a:solidFill>
                  <a:srgbClr val="F0F0F0"/>
                </a:solidFill>
                <a:latin typeface="Arial"/>
                <a:cs typeface="Arial"/>
              </a:rPr>
              <a:t>SOLID_FILL</a:t>
            </a:r>
            <a:endParaRPr sz="2400">
              <a:latin typeface="Arial"/>
              <a:cs typeface="Arial"/>
            </a:endParaRPr>
          </a:p>
        </p:txBody>
      </p:sp>
      <p:sp>
        <p:nvSpPr>
          <p:cNvPr id="48" name="object 48"/>
          <p:cNvSpPr txBox="1"/>
          <p:nvPr/>
        </p:nvSpPr>
        <p:spPr>
          <a:xfrm>
            <a:off x="3651343" y="4916641"/>
            <a:ext cx="1748155" cy="390525"/>
          </a:xfrm>
          <a:prstGeom prst="rect">
            <a:avLst/>
          </a:prstGeom>
        </p:spPr>
        <p:txBody>
          <a:bodyPr wrap="square" lIns="0" tIns="11430" rIns="0" bIns="0" rtlCol="0" vert="horz">
            <a:spAutoFit/>
          </a:bodyPr>
          <a:lstStyle/>
          <a:p>
            <a:pPr marL="12700">
              <a:lnSpc>
                <a:spcPct val="100000"/>
              </a:lnSpc>
              <a:spcBef>
                <a:spcPts val="90"/>
              </a:spcBef>
            </a:pPr>
            <a:r>
              <a:rPr dirty="0" sz="2400" spc="-5" b="1">
                <a:solidFill>
                  <a:srgbClr val="F0F0F0"/>
                </a:solidFill>
                <a:latin typeface="Arial"/>
                <a:cs typeface="Arial"/>
              </a:rPr>
              <a:t>0xFF</a:t>
            </a:r>
            <a:r>
              <a:rPr dirty="0" sz="2400" spc="-20" b="1">
                <a:solidFill>
                  <a:srgbClr val="F0F0F0"/>
                </a:solidFill>
                <a:latin typeface="Arial"/>
                <a:cs typeface="Arial"/>
              </a:rPr>
              <a:t> </a:t>
            </a:r>
            <a:r>
              <a:rPr dirty="0" sz="2400" spc="-5" b="1">
                <a:solidFill>
                  <a:srgbClr val="F0F0F0"/>
                </a:solidFill>
                <a:latin typeface="Arial"/>
                <a:cs typeface="Arial"/>
              </a:rPr>
              <a:t>.</a:t>
            </a:r>
            <a:r>
              <a:rPr dirty="0" sz="2400" spc="-20" b="1">
                <a:solidFill>
                  <a:srgbClr val="F0F0F0"/>
                </a:solidFill>
                <a:latin typeface="Arial"/>
                <a:cs typeface="Arial"/>
              </a:rPr>
              <a:t> </a:t>
            </a:r>
            <a:r>
              <a:rPr dirty="0" sz="2400" spc="-5" b="1">
                <a:solidFill>
                  <a:srgbClr val="F0F0F0"/>
                </a:solidFill>
                <a:latin typeface="Arial"/>
                <a:cs typeface="Arial"/>
              </a:rPr>
              <a:t>.</a:t>
            </a:r>
            <a:r>
              <a:rPr dirty="0" sz="2400" spc="-15" b="1">
                <a:solidFill>
                  <a:srgbClr val="F0F0F0"/>
                </a:solidFill>
                <a:latin typeface="Arial"/>
                <a:cs typeface="Arial"/>
              </a:rPr>
              <a:t> </a:t>
            </a:r>
            <a:r>
              <a:rPr dirty="0" sz="2400" spc="-5" b="1">
                <a:solidFill>
                  <a:srgbClr val="F0F0F0"/>
                </a:solidFill>
                <a:latin typeface="Arial"/>
                <a:cs typeface="Arial"/>
              </a:rPr>
              <a:t>.</a:t>
            </a:r>
            <a:r>
              <a:rPr dirty="0" sz="2400" spc="-20" b="1">
                <a:solidFill>
                  <a:srgbClr val="F0F0F0"/>
                </a:solidFill>
                <a:latin typeface="Arial"/>
                <a:cs typeface="Arial"/>
              </a:rPr>
              <a:t> </a:t>
            </a:r>
            <a:r>
              <a:rPr dirty="0" sz="2400" spc="-5" b="1">
                <a:solidFill>
                  <a:srgbClr val="F0F0F0"/>
                </a:solidFill>
                <a:latin typeface="Arial"/>
                <a:cs typeface="Arial"/>
              </a:rPr>
              <a:t>.</a:t>
            </a:r>
            <a:r>
              <a:rPr dirty="0" sz="2400" spc="-15" b="1">
                <a:solidFill>
                  <a:srgbClr val="F0F0F0"/>
                </a:solidFill>
                <a:latin typeface="Arial"/>
                <a:cs typeface="Arial"/>
              </a:rPr>
              <a:t> </a:t>
            </a:r>
            <a:r>
              <a:rPr dirty="0" sz="2400" spc="-5" b="1">
                <a:solidFill>
                  <a:srgbClr val="F0F0F0"/>
                </a:solidFill>
                <a:latin typeface="Arial"/>
                <a:cs typeface="Arial"/>
              </a:rPr>
              <a:t>.</a:t>
            </a:r>
            <a:r>
              <a:rPr dirty="0" sz="2400" spc="-20" b="1">
                <a:solidFill>
                  <a:srgbClr val="F0F0F0"/>
                </a:solidFill>
                <a:latin typeface="Arial"/>
                <a:cs typeface="Arial"/>
              </a:rPr>
              <a:t> </a:t>
            </a:r>
            <a:r>
              <a:rPr dirty="0" sz="2400" spc="-5" b="1">
                <a:solidFill>
                  <a:srgbClr val="F0F0F0"/>
                </a:solidFill>
                <a:latin typeface="Arial"/>
                <a:cs typeface="Arial"/>
              </a:rPr>
              <a:t>.</a:t>
            </a:r>
            <a:endParaRPr sz="2400">
              <a:latin typeface="Arial"/>
              <a:cs typeface="Arial"/>
            </a:endParaRPr>
          </a:p>
        </p:txBody>
      </p:sp>
      <p:sp>
        <p:nvSpPr>
          <p:cNvPr id="49" name="object 49"/>
          <p:cNvSpPr/>
          <p:nvPr/>
        </p:nvSpPr>
        <p:spPr>
          <a:xfrm>
            <a:off x="8908855" y="6718206"/>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50" name="object 50"/>
          <p:cNvSpPr/>
          <p:nvPr/>
        </p:nvSpPr>
        <p:spPr>
          <a:xfrm>
            <a:off x="8909201" y="6490322"/>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51" name="object 51"/>
          <p:cNvSpPr/>
          <p:nvPr/>
        </p:nvSpPr>
        <p:spPr>
          <a:xfrm>
            <a:off x="8909549" y="6262437"/>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2" name="object 52"/>
          <p:cNvSpPr/>
          <p:nvPr/>
        </p:nvSpPr>
        <p:spPr>
          <a:xfrm>
            <a:off x="8909895" y="6034554"/>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53" name="object 53"/>
          <p:cNvSpPr/>
          <p:nvPr/>
        </p:nvSpPr>
        <p:spPr>
          <a:xfrm>
            <a:off x="8910242" y="5806669"/>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4" name="object 54"/>
          <p:cNvSpPr/>
          <p:nvPr/>
        </p:nvSpPr>
        <p:spPr>
          <a:xfrm>
            <a:off x="8910589" y="5578784"/>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5" name="object 55"/>
          <p:cNvSpPr/>
          <p:nvPr/>
        </p:nvSpPr>
        <p:spPr>
          <a:xfrm>
            <a:off x="8910935" y="5350900"/>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6" name="object 56"/>
          <p:cNvSpPr/>
          <p:nvPr/>
        </p:nvSpPr>
        <p:spPr>
          <a:xfrm>
            <a:off x="8911283" y="5123016"/>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57" name="object 57"/>
          <p:cNvSpPr/>
          <p:nvPr/>
        </p:nvSpPr>
        <p:spPr>
          <a:xfrm>
            <a:off x="8911629" y="4895132"/>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58" name="object 58"/>
          <p:cNvSpPr/>
          <p:nvPr/>
        </p:nvSpPr>
        <p:spPr>
          <a:xfrm>
            <a:off x="8915444" y="2388404"/>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59" name="object 59"/>
          <p:cNvSpPr/>
          <p:nvPr/>
        </p:nvSpPr>
        <p:spPr>
          <a:xfrm>
            <a:off x="8915791" y="2160520"/>
            <a:ext cx="38735" cy="114300"/>
          </a:xfrm>
          <a:custGeom>
            <a:avLst/>
            <a:gdLst/>
            <a:ahLst/>
            <a:cxnLst/>
            <a:rect l="l" t="t" r="r" b="b"/>
            <a:pathLst>
              <a:path w="38734" h="114300">
                <a:moveTo>
                  <a:pt x="37980" y="113999"/>
                </a:moveTo>
                <a:lnTo>
                  <a:pt x="0" y="113942"/>
                </a:lnTo>
                <a:lnTo>
                  <a:pt x="173" y="0"/>
                </a:lnTo>
                <a:lnTo>
                  <a:pt x="38153" y="57"/>
                </a:lnTo>
                <a:lnTo>
                  <a:pt x="37980" y="113999"/>
                </a:lnTo>
                <a:close/>
              </a:path>
            </a:pathLst>
          </a:custGeom>
          <a:solidFill>
            <a:srgbClr val="F0F0F0"/>
          </a:solidFill>
        </p:spPr>
        <p:txBody>
          <a:bodyPr wrap="square" lIns="0" tIns="0" rIns="0" bIns="0" rtlCol="0"/>
          <a:lstStyle/>
          <a:p/>
        </p:txBody>
      </p:sp>
      <p:sp>
        <p:nvSpPr>
          <p:cNvPr id="60" name="object 60"/>
          <p:cNvSpPr/>
          <p:nvPr/>
        </p:nvSpPr>
        <p:spPr>
          <a:xfrm>
            <a:off x="9675687" y="6718206"/>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1" name="object 61"/>
          <p:cNvSpPr/>
          <p:nvPr/>
        </p:nvSpPr>
        <p:spPr>
          <a:xfrm>
            <a:off x="9676034" y="6490322"/>
            <a:ext cx="38735" cy="114300"/>
          </a:xfrm>
          <a:custGeom>
            <a:avLst/>
            <a:gdLst/>
            <a:ahLst/>
            <a:cxnLst/>
            <a:rect l="l" t="t" r="r" b="b"/>
            <a:pathLst>
              <a:path w="38734" h="114300">
                <a:moveTo>
                  <a:pt x="37980" y="113999"/>
                </a:moveTo>
                <a:lnTo>
                  <a:pt x="0" y="113941"/>
                </a:lnTo>
                <a:lnTo>
                  <a:pt x="173" y="0"/>
                </a:lnTo>
                <a:lnTo>
                  <a:pt x="38154" y="57"/>
                </a:lnTo>
                <a:lnTo>
                  <a:pt x="37980" y="113999"/>
                </a:lnTo>
                <a:close/>
              </a:path>
            </a:pathLst>
          </a:custGeom>
          <a:solidFill>
            <a:srgbClr val="F0F0F0"/>
          </a:solidFill>
        </p:spPr>
        <p:txBody>
          <a:bodyPr wrap="square" lIns="0" tIns="0" rIns="0" bIns="0" rtlCol="0"/>
          <a:lstStyle/>
          <a:p/>
        </p:txBody>
      </p:sp>
      <p:sp>
        <p:nvSpPr>
          <p:cNvPr id="62" name="object 62"/>
          <p:cNvSpPr/>
          <p:nvPr/>
        </p:nvSpPr>
        <p:spPr>
          <a:xfrm>
            <a:off x="9676381" y="6262437"/>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3" name="object 63"/>
          <p:cNvSpPr/>
          <p:nvPr/>
        </p:nvSpPr>
        <p:spPr>
          <a:xfrm>
            <a:off x="9676727" y="6034554"/>
            <a:ext cx="38735" cy="114300"/>
          </a:xfrm>
          <a:custGeom>
            <a:avLst/>
            <a:gdLst/>
            <a:ahLst/>
            <a:cxnLst/>
            <a:rect l="l" t="t" r="r" b="b"/>
            <a:pathLst>
              <a:path w="38734" h="114300">
                <a:moveTo>
                  <a:pt x="37980" y="113999"/>
                </a:moveTo>
                <a:lnTo>
                  <a:pt x="0" y="113941"/>
                </a:lnTo>
                <a:lnTo>
                  <a:pt x="173" y="0"/>
                </a:lnTo>
                <a:lnTo>
                  <a:pt x="38153" y="57"/>
                </a:lnTo>
                <a:lnTo>
                  <a:pt x="37980" y="113999"/>
                </a:lnTo>
                <a:close/>
              </a:path>
            </a:pathLst>
          </a:custGeom>
          <a:solidFill>
            <a:srgbClr val="F0F0F0"/>
          </a:solidFill>
        </p:spPr>
        <p:txBody>
          <a:bodyPr wrap="square" lIns="0" tIns="0" rIns="0" bIns="0" rtlCol="0"/>
          <a:lstStyle/>
          <a:p/>
        </p:txBody>
      </p:sp>
      <p:sp>
        <p:nvSpPr>
          <p:cNvPr id="64" name="object 64"/>
          <p:cNvSpPr/>
          <p:nvPr/>
        </p:nvSpPr>
        <p:spPr>
          <a:xfrm>
            <a:off x="9677075" y="5806669"/>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5" name="object 65"/>
          <p:cNvSpPr/>
          <p:nvPr/>
        </p:nvSpPr>
        <p:spPr>
          <a:xfrm>
            <a:off x="9677421" y="5578784"/>
            <a:ext cx="38735" cy="114300"/>
          </a:xfrm>
          <a:custGeom>
            <a:avLst/>
            <a:gdLst/>
            <a:ahLst/>
            <a:cxnLst/>
            <a:rect l="l" t="t" r="r" b="b"/>
            <a:pathLst>
              <a:path w="38734" h="114300">
                <a:moveTo>
                  <a:pt x="37980" y="114000"/>
                </a:moveTo>
                <a:lnTo>
                  <a:pt x="0" y="113942"/>
                </a:lnTo>
                <a:lnTo>
                  <a:pt x="173" y="0"/>
                </a:lnTo>
                <a:lnTo>
                  <a:pt x="38153" y="57"/>
                </a:lnTo>
                <a:lnTo>
                  <a:pt x="37980" y="114000"/>
                </a:lnTo>
                <a:close/>
              </a:path>
            </a:pathLst>
          </a:custGeom>
          <a:solidFill>
            <a:srgbClr val="F0F0F0"/>
          </a:solidFill>
        </p:spPr>
        <p:txBody>
          <a:bodyPr wrap="square" lIns="0" tIns="0" rIns="0" bIns="0" rtlCol="0"/>
          <a:lstStyle/>
          <a:p/>
        </p:txBody>
      </p:sp>
      <p:sp>
        <p:nvSpPr>
          <p:cNvPr id="66" name="object 66"/>
          <p:cNvSpPr/>
          <p:nvPr/>
        </p:nvSpPr>
        <p:spPr>
          <a:xfrm>
            <a:off x="9677768" y="5350900"/>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67" name="object 67"/>
          <p:cNvSpPr/>
          <p:nvPr/>
        </p:nvSpPr>
        <p:spPr>
          <a:xfrm>
            <a:off x="9678115" y="5123016"/>
            <a:ext cx="38735" cy="114300"/>
          </a:xfrm>
          <a:custGeom>
            <a:avLst/>
            <a:gdLst/>
            <a:ahLst/>
            <a:cxnLst/>
            <a:rect l="l" t="t" r="r" b="b"/>
            <a:pathLst>
              <a:path w="38734" h="114300">
                <a:moveTo>
                  <a:pt x="37980" y="113999"/>
                </a:moveTo>
                <a:lnTo>
                  <a:pt x="0" y="113941"/>
                </a:lnTo>
                <a:lnTo>
                  <a:pt x="173" y="0"/>
                </a:lnTo>
                <a:lnTo>
                  <a:pt x="38153" y="57"/>
                </a:lnTo>
                <a:lnTo>
                  <a:pt x="37980" y="113999"/>
                </a:lnTo>
                <a:close/>
              </a:path>
            </a:pathLst>
          </a:custGeom>
          <a:solidFill>
            <a:srgbClr val="F0F0F0"/>
          </a:solidFill>
        </p:spPr>
        <p:txBody>
          <a:bodyPr wrap="square" lIns="0" tIns="0" rIns="0" bIns="0" rtlCol="0"/>
          <a:lstStyle/>
          <a:p/>
        </p:txBody>
      </p:sp>
      <p:sp>
        <p:nvSpPr>
          <p:cNvPr id="68" name="object 68"/>
          <p:cNvSpPr/>
          <p:nvPr/>
        </p:nvSpPr>
        <p:spPr>
          <a:xfrm>
            <a:off x="9678461" y="4895132"/>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69" name="object 69"/>
          <p:cNvSpPr/>
          <p:nvPr/>
        </p:nvSpPr>
        <p:spPr>
          <a:xfrm>
            <a:off x="9682276" y="2388404"/>
            <a:ext cx="38735" cy="114300"/>
          </a:xfrm>
          <a:custGeom>
            <a:avLst/>
            <a:gdLst/>
            <a:ahLst/>
            <a:cxnLst/>
            <a:rect l="l" t="t" r="r" b="b"/>
            <a:pathLst>
              <a:path w="38734" h="114300">
                <a:moveTo>
                  <a:pt x="37980" y="114000"/>
                </a:moveTo>
                <a:lnTo>
                  <a:pt x="0" y="113942"/>
                </a:lnTo>
                <a:lnTo>
                  <a:pt x="173" y="0"/>
                </a:lnTo>
                <a:lnTo>
                  <a:pt x="38154" y="57"/>
                </a:lnTo>
                <a:lnTo>
                  <a:pt x="37980" y="114000"/>
                </a:lnTo>
                <a:close/>
              </a:path>
            </a:pathLst>
          </a:custGeom>
          <a:solidFill>
            <a:srgbClr val="F0F0F0"/>
          </a:solidFill>
        </p:spPr>
        <p:txBody>
          <a:bodyPr wrap="square" lIns="0" tIns="0" rIns="0" bIns="0" rtlCol="0"/>
          <a:lstStyle/>
          <a:p/>
        </p:txBody>
      </p:sp>
      <p:sp>
        <p:nvSpPr>
          <p:cNvPr id="70" name="object 70"/>
          <p:cNvSpPr/>
          <p:nvPr/>
        </p:nvSpPr>
        <p:spPr>
          <a:xfrm>
            <a:off x="9682622" y="2160520"/>
            <a:ext cx="38735" cy="114300"/>
          </a:xfrm>
          <a:custGeom>
            <a:avLst/>
            <a:gdLst/>
            <a:ahLst/>
            <a:cxnLst/>
            <a:rect l="l" t="t" r="r" b="b"/>
            <a:pathLst>
              <a:path w="38734" h="114300">
                <a:moveTo>
                  <a:pt x="37980" y="113999"/>
                </a:moveTo>
                <a:lnTo>
                  <a:pt x="0" y="113942"/>
                </a:lnTo>
                <a:lnTo>
                  <a:pt x="173" y="0"/>
                </a:lnTo>
                <a:lnTo>
                  <a:pt x="38154" y="57"/>
                </a:lnTo>
                <a:lnTo>
                  <a:pt x="37980" y="113999"/>
                </a:lnTo>
                <a:close/>
              </a:path>
            </a:pathLst>
          </a:custGeom>
          <a:solidFill>
            <a:srgbClr val="F0F0F0"/>
          </a:solidFill>
        </p:spPr>
        <p:txBody>
          <a:bodyPr wrap="square" lIns="0" tIns="0" rIns="0" bIns="0" rtlCol="0"/>
          <a:lstStyle/>
          <a:p/>
        </p:txBody>
      </p:sp>
      <p:sp>
        <p:nvSpPr>
          <p:cNvPr id="71" name="object 71"/>
          <p:cNvSpPr/>
          <p:nvPr/>
        </p:nvSpPr>
        <p:spPr>
          <a:xfrm>
            <a:off x="9884582" y="2659990"/>
            <a:ext cx="347345" cy="4178300"/>
          </a:xfrm>
          <a:custGeom>
            <a:avLst/>
            <a:gdLst/>
            <a:ahLst/>
            <a:cxnLst/>
            <a:rect l="l" t="t" r="r" b="b"/>
            <a:pathLst>
              <a:path w="347345" h="4178300">
                <a:moveTo>
                  <a:pt x="0" y="0"/>
                </a:moveTo>
                <a:lnTo>
                  <a:pt x="94951" y="0"/>
                </a:lnTo>
                <a:lnTo>
                  <a:pt x="129134" y="7596"/>
                </a:lnTo>
                <a:lnTo>
                  <a:pt x="155720" y="30384"/>
                </a:lnTo>
                <a:lnTo>
                  <a:pt x="174711" y="68365"/>
                </a:lnTo>
                <a:lnTo>
                  <a:pt x="186105" y="121538"/>
                </a:lnTo>
                <a:lnTo>
                  <a:pt x="189903" y="189903"/>
                </a:lnTo>
                <a:lnTo>
                  <a:pt x="189903" y="1899038"/>
                </a:lnTo>
                <a:lnTo>
                  <a:pt x="193701" y="1967403"/>
                </a:lnTo>
                <a:lnTo>
                  <a:pt x="205096" y="2020576"/>
                </a:lnTo>
                <a:lnTo>
                  <a:pt x="224086" y="2058557"/>
                </a:lnTo>
                <a:lnTo>
                  <a:pt x="250673" y="2081346"/>
                </a:lnTo>
                <a:lnTo>
                  <a:pt x="284855" y="2088942"/>
                </a:lnTo>
                <a:lnTo>
                  <a:pt x="332331" y="2088942"/>
                </a:lnTo>
                <a:lnTo>
                  <a:pt x="347168" y="2088942"/>
                </a:lnTo>
                <a:lnTo>
                  <a:pt x="344200" y="2088942"/>
                </a:lnTo>
                <a:lnTo>
                  <a:pt x="323429" y="2088942"/>
                </a:lnTo>
                <a:lnTo>
                  <a:pt x="284855" y="2088942"/>
                </a:lnTo>
                <a:lnTo>
                  <a:pt x="237379" y="2088942"/>
                </a:lnTo>
                <a:lnTo>
                  <a:pt x="216608" y="2100811"/>
                </a:lnTo>
                <a:lnTo>
                  <a:pt x="201772" y="2136418"/>
                </a:lnTo>
                <a:lnTo>
                  <a:pt x="192871" y="2195763"/>
                </a:lnTo>
                <a:lnTo>
                  <a:pt x="189903" y="2278846"/>
                </a:lnTo>
                <a:lnTo>
                  <a:pt x="189903" y="3987980"/>
                </a:lnTo>
                <a:lnTo>
                  <a:pt x="186105" y="4056346"/>
                </a:lnTo>
                <a:lnTo>
                  <a:pt x="174711" y="4109519"/>
                </a:lnTo>
                <a:lnTo>
                  <a:pt x="155720" y="4147500"/>
                </a:lnTo>
                <a:lnTo>
                  <a:pt x="129134" y="4170288"/>
                </a:lnTo>
                <a:lnTo>
                  <a:pt x="94951" y="4177884"/>
                </a:lnTo>
                <a:lnTo>
                  <a:pt x="0" y="4177884"/>
                </a:lnTo>
              </a:path>
            </a:pathLst>
          </a:custGeom>
          <a:ln w="18990">
            <a:solidFill>
              <a:srgbClr val="F0F0F0"/>
            </a:solidFill>
          </a:ln>
        </p:spPr>
        <p:txBody>
          <a:bodyPr wrap="square" lIns="0" tIns="0" rIns="0" bIns="0" rtlCol="0"/>
          <a:lstStyle/>
          <a:p/>
        </p:txBody>
      </p:sp>
      <p:sp>
        <p:nvSpPr>
          <p:cNvPr id="72" name="object 72"/>
          <p:cNvSpPr/>
          <p:nvPr/>
        </p:nvSpPr>
        <p:spPr>
          <a:xfrm>
            <a:off x="8571574" y="5888355"/>
            <a:ext cx="173990" cy="760095"/>
          </a:xfrm>
          <a:custGeom>
            <a:avLst/>
            <a:gdLst/>
            <a:ahLst/>
            <a:cxnLst/>
            <a:rect l="l" t="t" r="r" b="b"/>
            <a:pathLst>
              <a:path w="173990" h="760095">
                <a:moveTo>
                  <a:pt x="173584" y="0"/>
                </a:moveTo>
                <a:lnTo>
                  <a:pt x="126108" y="0"/>
                </a:lnTo>
                <a:lnTo>
                  <a:pt x="105337" y="11869"/>
                </a:lnTo>
                <a:lnTo>
                  <a:pt x="90501" y="47476"/>
                </a:lnTo>
                <a:lnTo>
                  <a:pt x="81599" y="106820"/>
                </a:lnTo>
                <a:lnTo>
                  <a:pt x="78632" y="189903"/>
                </a:lnTo>
                <a:lnTo>
                  <a:pt x="78632" y="284855"/>
                </a:lnTo>
                <a:lnTo>
                  <a:pt x="75664" y="326397"/>
                </a:lnTo>
                <a:lnTo>
                  <a:pt x="66763" y="356069"/>
                </a:lnTo>
                <a:lnTo>
                  <a:pt x="51926" y="373873"/>
                </a:lnTo>
                <a:lnTo>
                  <a:pt x="31156" y="379807"/>
                </a:lnTo>
                <a:lnTo>
                  <a:pt x="7418" y="379807"/>
                </a:lnTo>
                <a:lnTo>
                  <a:pt x="0" y="379807"/>
                </a:lnTo>
                <a:lnTo>
                  <a:pt x="1483" y="379807"/>
                </a:lnTo>
                <a:lnTo>
                  <a:pt x="11869" y="379807"/>
                </a:lnTo>
                <a:lnTo>
                  <a:pt x="31156" y="379807"/>
                </a:lnTo>
                <a:lnTo>
                  <a:pt x="54894" y="379807"/>
                </a:lnTo>
                <a:lnTo>
                  <a:pt x="65279" y="391676"/>
                </a:lnTo>
                <a:lnTo>
                  <a:pt x="72697" y="427283"/>
                </a:lnTo>
                <a:lnTo>
                  <a:pt x="77148" y="486628"/>
                </a:lnTo>
                <a:lnTo>
                  <a:pt x="78632" y="569711"/>
                </a:lnTo>
                <a:lnTo>
                  <a:pt x="78632" y="664663"/>
                </a:lnTo>
                <a:lnTo>
                  <a:pt x="81599" y="706204"/>
                </a:lnTo>
                <a:lnTo>
                  <a:pt x="90501" y="735877"/>
                </a:lnTo>
                <a:lnTo>
                  <a:pt x="105337" y="753680"/>
                </a:lnTo>
                <a:lnTo>
                  <a:pt x="126108" y="759615"/>
                </a:lnTo>
                <a:lnTo>
                  <a:pt x="173584" y="759615"/>
                </a:lnTo>
              </a:path>
            </a:pathLst>
          </a:custGeom>
          <a:ln w="18990">
            <a:solidFill>
              <a:srgbClr val="F0F0F0"/>
            </a:solidFill>
          </a:ln>
        </p:spPr>
        <p:txBody>
          <a:bodyPr wrap="square" lIns="0" tIns="0" rIns="0" bIns="0" rtlCol="0"/>
          <a:lstStyle/>
          <a:p/>
        </p:txBody>
      </p:sp>
      <p:sp>
        <p:nvSpPr>
          <p:cNvPr id="73" name="object 73"/>
          <p:cNvSpPr txBox="1"/>
          <p:nvPr/>
        </p:nvSpPr>
        <p:spPr>
          <a:xfrm>
            <a:off x="7386515" y="6037074"/>
            <a:ext cx="1115695" cy="390525"/>
          </a:xfrm>
          <a:prstGeom prst="rect">
            <a:avLst/>
          </a:prstGeom>
        </p:spPr>
        <p:txBody>
          <a:bodyPr wrap="square" lIns="0" tIns="11430" rIns="0" bIns="0" rtlCol="0" vert="horz">
            <a:spAutoFit/>
          </a:bodyPr>
          <a:lstStyle/>
          <a:p>
            <a:pPr marL="12700">
              <a:lnSpc>
                <a:spcPct val="100000"/>
              </a:lnSpc>
              <a:spcBef>
                <a:spcPts val="90"/>
              </a:spcBef>
            </a:pPr>
            <a:r>
              <a:rPr dirty="0" sz="2400" spc="-5">
                <a:solidFill>
                  <a:srgbClr val="F0F0F0"/>
                </a:solidFill>
                <a:latin typeface="Arial MT"/>
                <a:cs typeface="Arial MT"/>
              </a:rPr>
              <a:t>&lt;</a:t>
            </a:r>
            <a:r>
              <a:rPr dirty="0" sz="2400" spc="-90">
                <a:solidFill>
                  <a:srgbClr val="F0F0F0"/>
                </a:solidFill>
                <a:latin typeface="Arial MT"/>
                <a:cs typeface="Arial MT"/>
              </a:rPr>
              <a:t> </a:t>
            </a:r>
            <a:r>
              <a:rPr dirty="0" sz="2400" spc="-5">
                <a:solidFill>
                  <a:srgbClr val="F0F0F0"/>
                </a:solidFill>
                <a:latin typeface="Arial MT"/>
                <a:cs typeface="Arial MT"/>
              </a:rPr>
              <a:t>256kb</a:t>
            </a:r>
            <a:endParaRPr sz="2400">
              <a:latin typeface="Arial MT"/>
              <a:cs typeface="Arial MT"/>
            </a:endParaRPr>
          </a:p>
        </p:txBody>
      </p:sp>
      <p:sp>
        <p:nvSpPr>
          <p:cNvPr id="74" name="object 74"/>
          <p:cNvSpPr txBox="1"/>
          <p:nvPr/>
        </p:nvSpPr>
        <p:spPr>
          <a:xfrm>
            <a:off x="10280175" y="4517843"/>
            <a:ext cx="861694" cy="390525"/>
          </a:xfrm>
          <a:prstGeom prst="rect">
            <a:avLst/>
          </a:prstGeom>
        </p:spPr>
        <p:txBody>
          <a:bodyPr wrap="square" lIns="0" tIns="11430" rIns="0" bIns="0" rtlCol="0" vert="horz">
            <a:spAutoFit/>
          </a:bodyPr>
          <a:lstStyle/>
          <a:p>
            <a:pPr marL="12700">
              <a:lnSpc>
                <a:spcPct val="100000"/>
              </a:lnSpc>
              <a:spcBef>
                <a:spcPts val="90"/>
              </a:spcBef>
            </a:pPr>
            <a:r>
              <a:rPr dirty="0" sz="2400" spc="-5">
                <a:solidFill>
                  <a:srgbClr val="F0F0F0"/>
                </a:solidFill>
                <a:latin typeface="Arial MT"/>
                <a:cs typeface="Arial MT"/>
              </a:rPr>
              <a:t>&gt;</a:t>
            </a:r>
            <a:r>
              <a:rPr dirty="0" sz="2400" spc="-95">
                <a:solidFill>
                  <a:srgbClr val="F0F0F0"/>
                </a:solidFill>
                <a:latin typeface="Arial MT"/>
                <a:cs typeface="Arial MT"/>
              </a:rPr>
              <a:t> </a:t>
            </a:r>
            <a:r>
              <a:rPr dirty="0" sz="2400" spc="-5">
                <a:solidFill>
                  <a:srgbClr val="F0F0F0"/>
                </a:solidFill>
                <a:latin typeface="Arial MT"/>
                <a:cs typeface="Arial MT"/>
              </a:rPr>
              <a:t>4Gb</a:t>
            </a:r>
            <a:endParaRPr sz="2400">
              <a:latin typeface="Arial MT"/>
              <a:cs typeface="Arial MT"/>
            </a:endParaRPr>
          </a:p>
        </p:txBody>
      </p:sp>
      <p:grpSp>
        <p:nvGrpSpPr>
          <p:cNvPr id="75" name="object 75"/>
          <p:cNvGrpSpPr/>
          <p:nvPr/>
        </p:nvGrpSpPr>
        <p:grpSpPr>
          <a:xfrm>
            <a:off x="1401804" y="3853308"/>
            <a:ext cx="942975" cy="903605"/>
            <a:chOff x="1401804" y="3853308"/>
            <a:chExt cx="942975" cy="903605"/>
          </a:xfrm>
        </p:grpSpPr>
        <p:sp>
          <p:nvSpPr>
            <p:cNvPr id="76" name="object 76"/>
            <p:cNvSpPr/>
            <p:nvPr/>
          </p:nvSpPr>
          <p:spPr>
            <a:xfrm>
              <a:off x="1401800" y="3853319"/>
              <a:ext cx="942975" cy="321310"/>
            </a:xfrm>
            <a:custGeom>
              <a:avLst/>
              <a:gdLst/>
              <a:ahLst/>
              <a:cxnLst/>
              <a:rect l="l" t="t" r="r" b="b"/>
              <a:pathLst>
                <a:path w="942975" h="321310">
                  <a:moveTo>
                    <a:pt x="309194" y="158051"/>
                  </a:moveTo>
                  <a:lnTo>
                    <a:pt x="308864" y="146621"/>
                  </a:lnTo>
                  <a:lnTo>
                    <a:pt x="301459" y="139611"/>
                  </a:lnTo>
                  <a:lnTo>
                    <a:pt x="292595" y="139852"/>
                  </a:lnTo>
                  <a:lnTo>
                    <a:pt x="245884" y="136080"/>
                  </a:lnTo>
                  <a:lnTo>
                    <a:pt x="199136" y="123024"/>
                  </a:lnTo>
                  <a:lnTo>
                    <a:pt x="153162" y="102069"/>
                  </a:lnTo>
                  <a:lnTo>
                    <a:pt x="108724" y="74587"/>
                  </a:lnTo>
                  <a:lnTo>
                    <a:pt x="66624" y="41948"/>
                  </a:lnTo>
                  <a:lnTo>
                    <a:pt x="27635" y="5549"/>
                  </a:lnTo>
                  <a:lnTo>
                    <a:pt x="24892" y="2730"/>
                  </a:lnTo>
                  <a:lnTo>
                    <a:pt x="21183" y="1041"/>
                  </a:lnTo>
                  <a:lnTo>
                    <a:pt x="8458" y="0"/>
                  </a:lnTo>
                  <a:lnTo>
                    <a:pt x="647" y="6680"/>
                  </a:lnTo>
                  <a:lnTo>
                    <a:pt x="0" y="15544"/>
                  </a:lnTo>
                  <a:lnTo>
                    <a:pt x="482" y="70078"/>
                  </a:lnTo>
                  <a:lnTo>
                    <a:pt x="7454" y="125831"/>
                  </a:lnTo>
                  <a:lnTo>
                    <a:pt x="20167" y="180441"/>
                  </a:lnTo>
                  <a:lnTo>
                    <a:pt x="37833" y="231521"/>
                  </a:lnTo>
                  <a:lnTo>
                    <a:pt x="59702" y="276707"/>
                  </a:lnTo>
                  <a:lnTo>
                    <a:pt x="84988" y="313613"/>
                  </a:lnTo>
                  <a:lnTo>
                    <a:pt x="94894" y="319100"/>
                  </a:lnTo>
                  <a:lnTo>
                    <a:pt x="136296" y="317322"/>
                  </a:lnTo>
                  <a:lnTo>
                    <a:pt x="177406" y="302323"/>
                  </a:lnTo>
                  <a:lnTo>
                    <a:pt x="216674" y="276733"/>
                  </a:lnTo>
                  <a:lnTo>
                    <a:pt x="252514" y="243205"/>
                  </a:lnTo>
                  <a:lnTo>
                    <a:pt x="283337" y="204368"/>
                  </a:lnTo>
                  <a:lnTo>
                    <a:pt x="307581" y="162890"/>
                  </a:lnTo>
                  <a:lnTo>
                    <a:pt x="308622" y="160553"/>
                  </a:lnTo>
                  <a:lnTo>
                    <a:pt x="309194" y="158051"/>
                  </a:lnTo>
                  <a:close/>
                </a:path>
                <a:path w="942975" h="321310">
                  <a:moveTo>
                    <a:pt x="942797" y="17551"/>
                  </a:moveTo>
                  <a:lnTo>
                    <a:pt x="942073" y="8699"/>
                  </a:lnTo>
                  <a:lnTo>
                    <a:pt x="934262" y="2095"/>
                  </a:lnTo>
                  <a:lnTo>
                    <a:pt x="921613" y="3213"/>
                  </a:lnTo>
                  <a:lnTo>
                    <a:pt x="917981" y="4826"/>
                  </a:lnTo>
                  <a:lnTo>
                    <a:pt x="915327" y="7569"/>
                  </a:lnTo>
                  <a:lnTo>
                    <a:pt x="876338" y="43891"/>
                  </a:lnTo>
                  <a:lnTo>
                    <a:pt x="834224" y="76466"/>
                  </a:lnTo>
                  <a:lnTo>
                    <a:pt x="789800" y="103924"/>
                  </a:lnTo>
                  <a:lnTo>
                    <a:pt x="743813" y="124891"/>
                  </a:lnTo>
                  <a:lnTo>
                    <a:pt x="697077" y="137998"/>
                  </a:lnTo>
                  <a:lnTo>
                    <a:pt x="650367" y="141859"/>
                  </a:lnTo>
                  <a:lnTo>
                    <a:pt x="641502" y="141617"/>
                  </a:lnTo>
                  <a:lnTo>
                    <a:pt x="634085" y="148628"/>
                  </a:lnTo>
                  <a:lnTo>
                    <a:pt x="659625" y="206387"/>
                  </a:lnTo>
                  <a:lnTo>
                    <a:pt x="690448" y="245211"/>
                  </a:lnTo>
                  <a:lnTo>
                    <a:pt x="726287" y="278739"/>
                  </a:lnTo>
                  <a:lnTo>
                    <a:pt x="765543" y="304330"/>
                  </a:lnTo>
                  <a:lnTo>
                    <a:pt x="806665" y="319341"/>
                  </a:lnTo>
                  <a:lnTo>
                    <a:pt x="848055" y="321106"/>
                  </a:lnTo>
                  <a:lnTo>
                    <a:pt x="851852" y="320548"/>
                  </a:lnTo>
                  <a:lnTo>
                    <a:pt x="883069" y="278726"/>
                  </a:lnTo>
                  <a:lnTo>
                    <a:pt x="904900" y="233540"/>
                  </a:lnTo>
                  <a:lnTo>
                    <a:pt x="922566" y="182460"/>
                  </a:lnTo>
                  <a:lnTo>
                    <a:pt x="935278" y="127850"/>
                  </a:lnTo>
                  <a:lnTo>
                    <a:pt x="942289" y="72085"/>
                  </a:lnTo>
                  <a:lnTo>
                    <a:pt x="942797" y="17551"/>
                  </a:lnTo>
                  <a:close/>
                </a:path>
              </a:pathLst>
            </a:custGeom>
            <a:solidFill>
              <a:srgbClr val="782D85"/>
            </a:solidFill>
          </p:spPr>
          <p:txBody>
            <a:bodyPr wrap="square" lIns="0" tIns="0" rIns="0" bIns="0" rtlCol="0"/>
            <a:lstStyle/>
            <a:p/>
          </p:txBody>
        </p:sp>
        <p:pic>
          <p:nvPicPr>
            <p:cNvPr id="77" name="object 77"/>
            <p:cNvPicPr/>
            <p:nvPr/>
          </p:nvPicPr>
          <p:blipFill>
            <a:blip r:embed="rId5" cstate="print"/>
            <a:stretch>
              <a:fillRect/>
            </a:stretch>
          </p:blipFill>
          <p:spPr>
            <a:xfrm>
              <a:off x="1447562" y="3941603"/>
              <a:ext cx="845404" cy="814872"/>
            </a:xfrm>
            <a:prstGeom prst="rect">
              <a:avLst/>
            </a:prstGeom>
          </p:spPr>
        </p:pic>
        <p:sp>
          <p:nvSpPr>
            <p:cNvPr id="78" name="object 78"/>
            <p:cNvSpPr/>
            <p:nvPr/>
          </p:nvSpPr>
          <p:spPr>
            <a:xfrm>
              <a:off x="1508385" y="4108202"/>
              <a:ext cx="786765" cy="648335"/>
            </a:xfrm>
            <a:custGeom>
              <a:avLst/>
              <a:gdLst/>
              <a:ahLst/>
              <a:cxnLst/>
              <a:rect l="l" t="t" r="r" b="b"/>
              <a:pathLst>
                <a:path w="786764" h="648335">
                  <a:moveTo>
                    <a:pt x="364940" y="648272"/>
                  </a:moveTo>
                  <a:lnTo>
                    <a:pt x="318294" y="646045"/>
                  </a:lnTo>
                  <a:lnTo>
                    <a:pt x="271691" y="639314"/>
                  </a:lnTo>
                  <a:lnTo>
                    <a:pt x="225767" y="628001"/>
                  </a:lnTo>
                  <a:lnTo>
                    <a:pt x="181155" y="612029"/>
                  </a:lnTo>
                  <a:lnTo>
                    <a:pt x="138491" y="591321"/>
                  </a:lnTo>
                  <a:lnTo>
                    <a:pt x="98409" y="565802"/>
                  </a:lnTo>
                  <a:lnTo>
                    <a:pt x="61543" y="535393"/>
                  </a:lnTo>
                  <a:lnTo>
                    <a:pt x="28529" y="500017"/>
                  </a:lnTo>
                  <a:lnTo>
                    <a:pt x="0" y="459599"/>
                  </a:lnTo>
                  <a:lnTo>
                    <a:pt x="32937" y="499334"/>
                  </a:lnTo>
                  <a:lnTo>
                    <a:pt x="70468" y="533521"/>
                  </a:lnTo>
                  <a:lnTo>
                    <a:pt x="111847" y="562235"/>
                  </a:lnTo>
                  <a:lnTo>
                    <a:pt x="156328" y="585555"/>
                  </a:lnTo>
                  <a:lnTo>
                    <a:pt x="203165" y="603559"/>
                  </a:lnTo>
                  <a:lnTo>
                    <a:pt x="251614" y="616322"/>
                  </a:lnTo>
                  <a:lnTo>
                    <a:pt x="300926" y="623923"/>
                  </a:lnTo>
                  <a:lnTo>
                    <a:pt x="350358" y="626440"/>
                  </a:lnTo>
                  <a:lnTo>
                    <a:pt x="405683" y="623328"/>
                  </a:lnTo>
                  <a:lnTo>
                    <a:pt x="459223" y="614138"/>
                  </a:lnTo>
                  <a:lnTo>
                    <a:pt x="510413" y="599090"/>
                  </a:lnTo>
                  <a:lnTo>
                    <a:pt x="558689" y="578402"/>
                  </a:lnTo>
                  <a:lnTo>
                    <a:pt x="603487" y="552294"/>
                  </a:lnTo>
                  <a:lnTo>
                    <a:pt x="644244" y="520986"/>
                  </a:lnTo>
                  <a:lnTo>
                    <a:pt x="677665" y="487394"/>
                  </a:lnTo>
                  <a:lnTo>
                    <a:pt x="706192" y="450343"/>
                  </a:lnTo>
                  <a:lnTo>
                    <a:pt x="729734" y="410022"/>
                  </a:lnTo>
                  <a:lnTo>
                    <a:pt x="748202" y="366622"/>
                  </a:lnTo>
                  <a:lnTo>
                    <a:pt x="761505" y="320333"/>
                  </a:lnTo>
                  <a:lnTo>
                    <a:pt x="769553" y="271346"/>
                  </a:lnTo>
                  <a:lnTo>
                    <a:pt x="772255" y="219850"/>
                  </a:lnTo>
                  <a:lnTo>
                    <a:pt x="770476" y="173652"/>
                  </a:lnTo>
                  <a:lnTo>
                    <a:pt x="763574" y="128147"/>
                  </a:lnTo>
                  <a:lnTo>
                    <a:pt x="751664" y="83756"/>
                  </a:lnTo>
                  <a:lnTo>
                    <a:pt x="734862" y="40899"/>
                  </a:lnTo>
                  <a:lnTo>
                    <a:pt x="713285" y="0"/>
                  </a:lnTo>
                  <a:lnTo>
                    <a:pt x="739456" y="41855"/>
                  </a:lnTo>
                  <a:lnTo>
                    <a:pt x="759993" y="87206"/>
                  </a:lnTo>
                  <a:lnTo>
                    <a:pt x="774792" y="135798"/>
                  </a:lnTo>
                  <a:lnTo>
                    <a:pt x="783748" y="187375"/>
                  </a:lnTo>
                  <a:lnTo>
                    <a:pt x="786756" y="241682"/>
                  </a:lnTo>
                  <a:lnTo>
                    <a:pt x="784058" y="293178"/>
                  </a:lnTo>
                  <a:lnTo>
                    <a:pt x="776020" y="342165"/>
                  </a:lnTo>
                  <a:lnTo>
                    <a:pt x="762728" y="388454"/>
                  </a:lnTo>
                  <a:lnTo>
                    <a:pt x="744269" y="431854"/>
                  </a:lnTo>
                  <a:lnTo>
                    <a:pt x="720728" y="472175"/>
                  </a:lnTo>
                  <a:lnTo>
                    <a:pt x="692191" y="509226"/>
                  </a:lnTo>
                  <a:lnTo>
                    <a:pt x="658745" y="542818"/>
                  </a:lnTo>
                  <a:lnTo>
                    <a:pt x="617988" y="574126"/>
                  </a:lnTo>
                  <a:lnTo>
                    <a:pt x="573192" y="600234"/>
                  </a:lnTo>
                  <a:lnTo>
                    <a:pt x="524923" y="620922"/>
                  </a:lnTo>
                  <a:lnTo>
                    <a:pt x="473748" y="635970"/>
                  </a:lnTo>
                  <a:lnTo>
                    <a:pt x="420231" y="645160"/>
                  </a:lnTo>
                  <a:lnTo>
                    <a:pt x="364940" y="648272"/>
                  </a:lnTo>
                  <a:close/>
                </a:path>
              </a:pathLst>
            </a:custGeom>
            <a:solidFill>
              <a:srgbClr val="782D85"/>
            </a:solidFill>
          </p:spPr>
          <p:txBody>
            <a:bodyPr wrap="square" lIns="0" tIns="0" rIns="0" bIns="0" rtlCol="0"/>
            <a:lstStyle/>
            <a:p/>
          </p:txBody>
        </p:sp>
        <p:sp>
          <p:nvSpPr>
            <p:cNvPr id="79" name="object 79"/>
            <p:cNvSpPr/>
            <p:nvPr/>
          </p:nvSpPr>
          <p:spPr>
            <a:xfrm>
              <a:off x="1647507" y="4262881"/>
              <a:ext cx="464820" cy="363220"/>
            </a:xfrm>
            <a:custGeom>
              <a:avLst/>
              <a:gdLst/>
              <a:ahLst/>
              <a:cxnLst/>
              <a:rect l="l" t="t" r="r" b="b"/>
              <a:pathLst>
                <a:path w="464819" h="363220">
                  <a:moveTo>
                    <a:pt x="183845" y="102819"/>
                  </a:moveTo>
                  <a:lnTo>
                    <a:pt x="156298" y="70802"/>
                  </a:lnTo>
                  <a:lnTo>
                    <a:pt x="122440" y="47650"/>
                  </a:lnTo>
                  <a:lnTo>
                    <a:pt x="86944" y="26377"/>
                  </a:lnTo>
                  <a:lnTo>
                    <a:pt x="51968" y="8572"/>
                  </a:lnTo>
                  <a:lnTo>
                    <a:pt x="24485" y="0"/>
                  </a:lnTo>
                  <a:lnTo>
                    <a:pt x="22479" y="0"/>
                  </a:lnTo>
                  <a:lnTo>
                    <a:pt x="0" y="26619"/>
                  </a:lnTo>
                  <a:lnTo>
                    <a:pt x="2324" y="34239"/>
                  </a:lnTo>
                  <a:lnTo>
                    <a:pt x="7048" y="40652"/>
                  </a:lnTo>
                  <a:lnTo>
                    <a:pt x="13855" y="45199"/>
                  </a:lnTo>
                  <a:lnTo>
                    <a:pt x="24980" y="50825"/>
                  </a:lnTo>
                  <a:lnTo>
                    <a:pt x="38823" y="58127"/>
                  </a:lnTo>
                  <a:lnTo>
                    <a:pt x="54584" y="66700"/>
                  </a:lnTo>
                  <a:lnTo>
                    <a:pt x="71462" y="76136"/>
                  </a:lnTo>
                  <a:lnTo>
                    <a:pt x="58597" y="86271"/>
                  </a:lnTo>
                  <a:lnTo>
                    <a:pt x="48907" y="99161"/>
                  </a:lnTo>
                  <a:lnTo>
                    <a:pt x="42811" y="114096"/>
                  </a:lnTo>
                  <a:lnTo>
                    <a:pt x="40678" y="130352"/>
                  </a:lnTo>
                  <a:lnTo>
                    <a:pt x="40678" y="142113"/>
                  </a:lnTo>
                  <a:lnTo>
                    <a:pt x="45440" y="165620"/>
                  </a:lnTo>
                  <a:lnTo>
                    <a:pt x="58381" y="184835"/>
                  </a:lnTo>
                  <a:lnTo>
                    <a:pt x="77597" y="197777"/>
                  </a:lnTo>
                  <a:lnTo>
                    <a:pt x="101104" y="202539"/>
                  </a:lnTo>
                  <a:lnTo>
                    <a:pt x="124612" y="197777"/>
                  </a:lnTo>
                  <a:lnTo>
                    <a:pt x="143827" y="184835"/>
                  </a:lnTo>
                  <a:lnTo>
                    <a:pt x="156768" y="165620"/>
                  </a:lnTo>
                  <a:lnTo>
                    <a:pt x="161531" y="142113"/>
                  </a:lnTo>
                  <a:lnTo>
                    <a:pt x="161531" y="128981"/>
                  </a:lnTo>
                  <a:lnTo>
                    <a:pt x="170141" y="128422"/>
                  </a:lnTo>
                  <a:lnTo>
                    <a:pt x="177876" y="123266"/>
                  </a:lnTo>
                  <a:lnTo>
                    <a:pt x="181660" y="115531"/>
                  </a:lnTo>
                  <a:lnTo>
                    <a:pt x="183680" y="109258"/>
                  </a:lnTo>
                  <a:lnTo>
                    <a:pt x="183845" y="102819"/>
                  </a:lnTo>
                  <a:close/>
                </a:path>
                <a:path w="464819" h="363220">
                  <a:moveTo>
                    <a:pt x="391680" y="274459"/>
                  </a:moveTo>
                  <a:lnTo>
                    <a:pt x="365099" y="241769"/>
                  </a:lnTo>
                  <a:lnTo>
                    <a:pt x="361315" y="241769"/>
                  </a:lnTo>
                  <a:lnTo>
                    <a:pt x="358013" y="242252"/>
                  </a:lnTo>
                  <a:lnTo>
                    <a:pt x="354876" y="243293"/>
                  </a:lnTo>
                  <a:lnTo>
                    <a:pt x="323227" y="251587"/>
                  </a:lnTo>
                  <a:lnTo>
                    <a:pt x="291122" y="257479"/>
                  </a:lnTo>
                  <a:lnTo>
                    <a:pt x="258660" y="260946"/>
                  </a:lnTo>
                  <a:lnTo>
                    <a:pt x="225971" y="261988"/>
                  </a:lnTo>
                  <a:lnTo>
                    <a:pt x="193167" y="260946"/>
                  </a:lnTo>
                  <a:lnTo>
                    <a:pt x="160604" y="257479"/>
                  </a:lnTo>
                  <a:lnTo>
                    <a:pt x="128384" y="251587"/>
                  </a:lnTo>
                  <a:lnTo>
                    <a:pt x="96672" y="243293"/>
                  </a:lnTo>
                  <a:lnTo>
                    <a:pt x="93535" y="242252"/>
                  </a:lnTo>
                  <a:lnTo>
                    <a:pt x="90233" y="241769"/>
                  </a:lnTo>
                  <a:lnTo>
                    <a:pt x="86931" y="241769"/>
                  </a:lnTo>
                  <a:lnTo>
                    <a:pt x="79806" y="242633"/>
                  </a:lnTo>
                  <a:lnTo>
                    <a:pt x="60350" y="274459"/>
                  </a:lnTo>
                  <a:lnTo>
                    <a:pt x="62598" y="283806"/>
                  </a:lnTo>
                  <a:lnTo>
                    <a:pt x="88112" y="314794"/>
                  </a:lnTo>
                  <a:lnTo>
                    <a:pt x="122580" y="337667"/>
                  </a:lnTo>
                  <a:lnTo>
                    <a:pt x="169087" y="355447"/>
                  </a:lnTo>
                  <a:lnTo>
                    <a:pt x="225971" y="362610"/>
                  </a:lnTo>
                  <a:lnTo>
                    <a:pt x="282854" y="355447"/>
                  </a:lnTo>
                  <a:lnTo>
                    <a:pt x="329374" y="337667"/>
                  </a:lnTo>
                  <a:lnTo>
                    <a:pt x="363867" y="314794"/>
                  </a:lnTo>
                  <a:lnTo>
                    <a:pt x="384683" y="292354"/>
                  </a:lnTo>
                  <a:lnTo>
                    <a:pt x="389432" y="283806"/>
                  </a:lnTo>
                  <a:lnTo>
                    <a:pt x="391680" y="274459"/>
                  </a:lnTo>
                  <a:close/>
                </a:path>
                <a:path w="464819" h="363220">
                  <a:moveTo>
                    <a:pt x="464273" y="26682"/>
                  </a:moveTo>
                  <a:lnTo>
                    <a:pt x="441312" y="165"/>
                  </a:lnTo>
                  <a:lnTo>
                    <a:pt x="439293" y="165"/>
                  </a:lnTo>
                  <a:lnTo>
                    <a:pt x="376847" y="26314"/>
                  </a:lnTo>
                  <a:lnTo>
                    <a:pt x="341350" y="47574"/>
                  </a:lnTo>
                  <a:lnTo>
                    <a:pt x="307492" y="70713"/>
                  </a:lnTo>
                  <a:lnTo>
                    <a:pt x="280035" y="102768"/>
                  </a:lnTo>
                  <a:lnTo>
                    <a:pt x="280276" y="109245"/>
                  </a:lnTo>
                  <a:lnTo>
                    <a:pt x="282371" y="115531"/>
                  </a:lnTo>
                  <a:lnTo>
                    <a:pt x="286232" y="123342"/>
                  </a:lnTo>
                  <a:lnTo>
                    <a:pt x="293890" y="128422"/>
                  </a:lnTo>
                  <a:lnTo>
                    <a:pt x="302590" y="128981"/>
                  </a:lnTo>
                  <a:lnTo>
                    <a:pt x="302590" y="142113"/>
                  </a:lnTo>
                  <a:lnTo>
                    <a:pt x="307340" y="165620"/>
                  </a:lnTo>
                  <a:lnTo>
                    <a:pt x="320294" y="184835"/>
                  </a:lnTo>
                  <a:lnTo>
                    <a:pt x="339496" y="197777"/>
                  </a:lnTo>
                  <a:lnTo>
                    <a:pt x="363004" y="202539"/>
                  </a:lnTo>
                  <a:lnTo>
                    <a:pt x="386524" y="197777"/>
                  </a:lnTo>
                  <a:lnTo>
                    <a:pt x="405726" y="184835"/>
                  </a:lnTo>
                  <a:lnTo>
                    <a:pt x="418680" y="165620"/>
                  </a:lnTo>
                  <a:lnTo>
                    <a:pt x="423430" y="142113"/>
                  </a:lnTo>
                  <a:lnTo>
                    <a:pt x="423430" y="130352"/>
                  </a:lnTo>
                  <a:lnTo>
                    <a:pt x="421309" y="114160"/>
                  </a:lnTo>
                  <a:lnTo>
                    <a:pt x="415213" y="99275"/>
                  </a:lnTo>
                  <a:lnTo>
                    <a:pt x="405549" y="86423"/>
                  </a:lnTo>
                  <a:lnTo>
                    <a:pt x="392734" y="76288"/>
                  </a:lnTo>
                  <a:lnTo>
                    <a:pt x="409613" y="66865"/>
                  </a:lnTo>
                  <a:lnTo>
                    <a:pt x="425373" y="58293"/>
                  </a:lnTo>
                  <a:lnTo>
                    <a:pt x="439216" y="50990"/>
                  </a:lnTo>
                  <a:lnTo>
                    <a:pt x="450329" y="45364"/>
                  </a:lnTo>
                  <a:lnTo>
                    <a:pt x="457200" y="40805"/>
                  </a:lnTo>
                  <a:lnTo>
                    <a:pt x="461962" y="34353"/>
                  </a:lnTo>
                  <a:lnTo>
                    <a:pt x="464273" y="26682"/>
                  </a:lnTo>
                  <a:close/>
                </a:path>
              </a:pathLst>
            </a:custGeom>
            <a:solidFill>
              <a:srgbClr val="412A0D"/>
            </a:solidFill>
          </p:spPr>
          <p:txBody>
            <a:bodyPr wrap="square" lIns="0" tIns="0" rIns="0" bIns="0" rtlCol="0"/>
            <a:lstStyle/>
            <a:p/>
          </p:txBody>
        </p:sp>
        <p:sp>
          <p:nvSpPr>
            <p:cNvPr id="80" name="object 80"/>
            <p:cNvSpPr/>
            <p:nvPr/>
          </p:nvSpPr>
          <p:spPr>
            <a:xfrm>
              <a:off x="1712722" y="4348619"/>
              <a:ext cx="301625" cy="41910"/>
            </a:xfrm>
            <a:custGeom>
              <a:avLst/>
              <a:gdLst/>
              <a:ahLst/>
              <a:cxnLst/>
              <a:rect l="l" t="t" r="r" b="b"/>
              <a:pathLst>
                <a:path w="301625" h="41910">
                  <a:moveTo>
                    <a:pt x="39712" y="21869"/>
                  </a:moveTo>
                  <a:lnTo>
                    <a:pt x="39535" y="14770"/>
                  </a:lnTo>
                  <a:lnTo>
                    <a:pt x="37211" y="8051"/>
                  </a:lnTo>
                  <a:lnTo>
                    <a:pt x="32829" y="2235"/>
                  </a:lnTo>
                  <a:lnTo>
                    <a:pt x="23977" y="0"/>
                  </a:lnTo>
                  <a:lnTo>
                    <a:pt x="15240" y="1295"/>
                  </a:lnTo>
                  <a:lnTo>
                    <a:pt x="7594" y="5753"/>
                  </a:lnTo>
                  <a:lnTo>
                    <a:pt x="2057" y="13030"/>
                  </a:lnTo>
                  <a:lnTo>
                    <a:pt x="0" y="19989"/>
                  </a:lnTo>
                  <a:lnTo>
                    <a:pt x="177" y="27076"/>
                  </a:lnTo>
                  <a:lnTo>
                    <a:pt x="2501" y="33794"/>
                  </a:lnTo>
                  <a:lnTo>
                    <a:pt x="6883" y="39624"/>
                  </a:lnTo>
                  <a:lnTo>
                    <a:pt x="15735" y="41846"/>
                  </a:lnTo>
                  <a:lnTo>
                    <a:pt x="24485" y="40563"/>
                  </a:lnTo>
                  <a:lnTo>
                    <a:pt x="32118" y="36106"/>
                  </a:lnTo>
                  <a:lnTo>
                    <a:pt x="37668" y="28829"/>
                  </a:lnTo>
                  <a:lnTo>
                    <a:pt x="39712" y="21869"/>
                  </a:lnTo>
                  <a:close/>
                </a:path>
                <a:path w="301625" h="41910">
                  <a:moveTo>
                    <a:pt x="301625" y="21869"/>
                  </a:moveTo>
                  <a:lnTo>
                    <a:pt x="301434" y="14770"/>
                  </a:lnTo>
                  <a:lnTo>
                    <a:pt x="299110" y="8051"/>
                  </a:lnTo>
                  <a:lnTo>
                    <a:pt x="294728" y="2235"/>
                  </a:lnTo>
                  <a:lnTo>
                    <a:pt x="285877" y="0"/>
                  </a:lnTo>
                  <a:lnTo>
                    <a:pt x="277139" y="1295"/>
                  </a:lnTo>
                  <a:lnTo>
                    <a:pt x="269506" y="5753"/>
                  </a:lnTo>
                  <a:lnTo>
                    <a:pt x="263956" y="13030"/>
                  </a:lnTo>
                  <a:lnTo>
                    <a:pt x="261899" y="19989"/>
                  </a:lnTo>
                  <a:lnTo>
                    <a:pt x="262089" y="27076"/>
                  </a:lnTo>
                  <a:lnTo>
                    <a:pt x="264414" y="33794"/>
                  </a:lnTo>
                  <a:lnTo>
                    <a:pt x="268795" y="39624"/>
                  </a:lnTo>
                  <a:lnTo>
                    <a:pt x="277647" y="41846"/>
                  </a:lnTo>
                  <a:lnTo>
                    <a:pt x="286385" y="40563"/>
                  </a:lnTo>
                  <a:lnTo>
                    <a:pt x="294017" y="36106"/>
                  </a:lnTo>
                  <a:lnTo>
                    <a:pt x="299567" y="28829"/>
                  </a:lnTo>
                  <a:lnTo>
                    <a:pt x="301625" y="21869"/>
                  </a:lnTo>
                  <a:close/>
                </a:path>
              </a:pathLst>
            </a:custGeom>
            <a:solidFill>
              <a:srgbClr val="896024"/>
            </a:solidFill>
          </p:spPr>
          <p:txBody>
            <a:bodyPr wrap="square" lIns="0" tIns="0" rIns="0" bIns="0" rtlCol="0"/>
            <a:lstStyle/>
            <a:p/>
          </p:txBody>
        </p:sp>
      </p:grpSp>
      <p:sp>
        <p:nvSpPr>
          <p:cNvPr id="81" name="object 81"/>
          <p:cNvSpPr txBox="1"/>
          <p:nvPr/>
        </p:nvSpPr>
        <p:spPr>
          <a:xfrm>
            <a:off x="1035050" y="1816123"/>
            <a:ext cx="4968875" cy="1781810"/>
          </a:xfrm>
          <a:prstGeom prst="rect">
            <a:avLst/>
          </a:prstGeom>
        </p:spPr>
        <p:txBody>
          <a:bodyPr wrap="square" lIns="0" tIns="88900" rIns="0" bIns="0" rtlCol="0" vert="horz">
            <a:spAutoFit/>
          </a:bodyPr>
          <a:lstStyle/>
          <a:p>
            <a:pPr marL="12700">
              <a:lnSpc>
                <a:spcPct val="100000"/>
              </a:lnSpc>
              <a:spcBef>
                <a:spcPts val="700"/>
              </a:spcBef>
            </a:pPr>
            <a:r>
              <a:rPr dirty="0" sz="3000" spc="200">
                <a:solidFill>
                  <a:srgbClr val="FFFFFF"/>
                </a:solidFill>
                <a:latin typeface="Arial MT"/>
                <a:cs typeface="Arial MT"/>
              </a:rPr>
              <a:t>Dockerfile</a:t>
            </a:r>
            <a:endParaRPr sz="3000">
              <a:latin typeface="Arial MT"/>
              <a:cs typeface="Arial MT"/>
            </a:endParaRPr>
          </a:p>
          <a:p>
            <a:pPr marL="12700">
              <a:lnSpc>
                <a:spcPct val="100000"/>
              </a:lnSpc>
              <a:spcBef>
                <a:spcPts val="600"/>
              </a:spcBef>
              <a:tabLst>
                <a:tab pos="1934845" algn="l"/>
              </a:tabLst>
            </a:pPr>
            <a:r>
              <a:rPr dirty="0" sz="3000" spc="190">
                <a:solidFill>
                  <a:srgbClr val="FFFFFF"/>
                </a:solidFill>
                <a:latin typeface="Arial MT"/>
                <a:cs typeface="Arial MT"/>
              </a:rPr>
              <a:t>FreeRDP	</a:t>
            </a:r>
            <a:r>
              <a:rPr dirty="0" sz="3000" spc="180">
                <a:solidFill>
                  <a:srgbClr val="FFFFFF"/>
                </a:solidFill>
                <a:latin typeface="Arial MT"/>
                <a:cs typeface="Arial MT"/>
              </a:rPr>
              <a:t>Patch</a:t>
            </a:r>
            <a:endParaRPr sz="3000">
              <a:latin typeface="Arial MT"/>
              <a:cs typeface="Arial MT"/>
            </a:endParaRPr>
          </a:p>
          <a:p>
            <a:pPr marL="2108200">
              <a:lnSpc>
                <a:spcPct val="100000"/>
              </a:lnSpc>
              <a:spcBef>
                <a:spcPts val="2545"/>
              </a:spcBef>
            </a:pPr>
            <a:r>
              <a:rPr dirty="0" sz="2400" spc="-30" b="1">
                <a:solidFill>
                  <a:srgbClr val="F0F0F0"/>
                </a:solidFill>
                <a:latin typeface="Arial"/>
                <a:cs typeface="Arial"/>
              </a:rPr>
              <a:t>CREATE_SURFACE</a:t>
            </a:r>
            <a:endParaRPr sz="2400">
              <a:latin typeface="Arial"/>
              <a:cs typeface="Arial"/>
            </a:endParaRPr>
          </a:p>
        </p:txBody>
      </p:sp>
      <p:grpSp>
        <p:nvGrpSpPr>
          <p:cNvPr id="82" name="object 82"/>
          <p:cNvGrpSpPr/>
          <p:nvPr/>
        </p:nvGrpSpPr>
        <p:grpSpPr>
          <a:xfrm>
            <a:off x="7317409" y="3984979"/>
            <a:ext cx="872490" cy="840740"/>
            <a:chOff x="7317409" y="3984979"/>
            <a:chExt cx="872490" cy="840740"/>
          </a:xfrm>
        </p:grpSpPr>
        <p:pic>
          <p:nvPicPr>
            <p:cNvPr id="83" name="object 83"/>
            <p:cNvPicPr/>
            <p:nvPr/>
          </p:nvPicPr>
          <p:blipFill>
            <a:blip r:embed="rId6" cstate="print"/>
            <a:stretch>
              <a:fillRect/>
            </a:stretch>
          </p:blipFill>
          <p:spPr>
            <a:xfrm>
              <a:off x="7317409" y="3984979"/>
              <a:ext cx="872204" cy="840624"/>
            </a:xfrm>
            <a:prstGeom prst="rect">
              <a:avLst/>
            </a:prstGeom>
          </p:spPr>
        </p:pic>
        <p:sp>
          <p:nvSpPr>
            <p:cNvPr id="84" name="object 84"/>
            <p:cNvSpPr/>
            <p:nvPr/>
          </p:nvSpPr>
          <p:spPr>
            <a:xfrm>
              <a:off x="7376207" y="4155435"/>
              <a:ext cx="813435" cy="670560"/>
            </a:xfrm>
            <a:custGeom>
              <a:avLst/>
              <a:gdLst/>
              <a:ahLst/>
              <a:cxnLst/>
              <a:rect l="l" t="t" r="r" b="b"/>
              <a:pathLst>
                <a:path w="813434" h="670560">
                  <a:moveTo>
                    <a:pt x="377303" y="670168"/>
                  </a:moveTo>
                  <a:lnTo>
                    <a:pt x="329045" y="667851"/>
                  </a:lnTo>
                  <a:lnTo>
                    <a:pt x="280849" y="660854"/>
                  </a:lnTo>
                  <a:lnTo>
                    <a:pt x="233367" y="649110"/>
                  </a:lnTo>
                  <a:lnTo>
                    <a:pt x="187252" y="632549"/>
                  </a:lnTo>
                  <a:lnTo>
                    <a:pt x="143155" y="611105"/>
                  </a:lnTo>
                  <a:lnTo>
                    <a:pt x="101729" y="584708"/>
                  </a:lnTo>
                  <a:lnTo>
                    <a:pt x="63626" y="553291"/>
                  </a:lnTo>
                  <a:lnTo>
                    <a:pt x="29499" y="516787"/>
                  </a:lnTo>
                  <a:lnTo>
                    <a:pt x="0" y="475125"/>
                  </a:lnTo>
                  <a:lnTo>
                    <a:pt x="30092" y="511914"/>
                  </a:lnTo>
                  <a:lnTo>
                    <a:pt x="63972" y="544168"/>
                  </a:lnTo>
                  <a:lnTo>
                    <a:pt x="101105" y="571942"/>
                  </a:lnTo>
                  <a:lnTo>
                    <a:pt x="140956" y="595293"/>
                  </a:lnTo>
                  <a:lnTo>
                    <a:pt x="182990" y="614275"/>
                  </a:lnTo>
                  <a:lnTo>
                    <a:pt x="226672" y="628942"/>
                  </a:lnTo>
                  <a:lnTo>
                    <a:pt x="271469" y="639351"/>
                  </a:lnTo>
                  <a:lnTo>
                    <a:pt x="316845" y="645555"/>
                  </a:lnTo>
                  <a:lnTo>
                    <a:pt x="362265" y="647611"/>
                  </a:lnTo>
                  <a:lnTo>
                    <a:pt x="411369" y="645242"/>
                  </a:lnTo>
                  <a:lnTo>
                    <a:pt x="459184" y="638229"/>
                  </a:lnTo>
                  <a:lnTo>
                    <a:pt x="505341" y="626718"/>
                  </a:lnTo>
                  <a:lnTo>
                    <a:pt x="549473" y="610854"/>
                  </a:lnTo>
                  <a:lnTo>
                    <a:pt x="591211" y="590781"/>
                  </a:lnTo>
                  <a:lnTo>
                    <a:pt x="630187" y="566643"/>
                  </a:lnTo>
                  <a:lnTo>
                    <a:pt x="666033" y="538586"/>
                  </a:lnTo>
                  <a:lnTo>
                    <a:pt x="700590" y="503863"/>
                  </a:lnTo>
                  <a:lnTo>
                    <a:pt x="730083" y="465562"/>
                  </a:lnTo>
                  <a:lnTo>
                    <a:pt x="754420" y="423881"/>
                  </a:lnTo>
                  <a:lnTo>
                    <a:pt x="773509" y="379016"/>
                  </a:lnTo>
                  <a:lnTo>
                    <a:pt x="787258" y="331167"/>
                  </a:lnTo>
                  <a:lnTo>
                    <a:pt x="795575" y="280528"/>
                  </a:lnTo>
                  <a:lnTo>
                    <a:pt x="798368" y="227299"/>
                  </a:lnTo>
                  <a:lnTo>
                    <a:pt x="795873" y="176981"/>
                  </a:lnTo>
                  <a:lnTo>
                    <a:pt x="788445" y="128916"/>
                  </a:lnTo>
                  <a:lnTo>
                    <a:pt x="776166" y="83279"/>
                  </a:lnTo>
                  <a:lnTo>
                    <a:pt x="759120" y="40248"/>
                  </a:lnTo>
                  <a:lnTo>
                    <a:pt x="737388" y="0"/>
                  </a:lnTo>
                  <a:lnTo>
                    <a:pt x="764466" y="43265"/>
                  </a:lnTo>
                  <a:lnTo>
                    <a:pt x="785715" y="90147"/>
                  </a:lnTo>
                  <a:lnTo>
                    <a:pt x="801026" y="140382"/>
                  </a:lnTo>
                  <a:lnTo>
                    <a:pt x="810293" y="193706"/>
                  </a:lnTo>
                  <a:lnTo>
                    <a:pt x="813406" y="249856"/>
                  </a:lnTo>
                  <a:lnTo>
                    <a:pt x="810613" y="303085"/>
                  </a:lnTo>
                  <a:lnTo>
                    <a:pt x="802296" y="353724"/>
                  </a:lnTo>
                  <a:lnTo>
                    <a:pt x="788547" y="401573"/>
                  </a:lnTo>
                  <a:lnTo>
                    <a:pt x="769458" y="446438"/>
                  </a:lnTo>
                  <a:lnTo>
                    <a:pt x="745121" y="488119"/>
                  </a:lnTo>
                  <a:lnTo>
                    <a:pt x="715628" y="526420"/>
                  </a:lnTo>
                  <a:lnTo>
                    <a:pt x="681071" y="561143"/>
                  </a:lnTo>
                  <a:lnTo>
                    <a:pt x="645225" y="589200"/>
                  </a:lnTo>
                  <a:lnTo>
                    <a:pt x="606249" y="613338"/>
                  </a:lnTo>
                  <a:lnTo>
                    <a:pt x="564511" y="633411"/>
                  </a:lnTo>
                  <a:lnTo>
                    <a:pt x="520379" y="649275"/>
                  </a:lnTo>
                  <a:lnTo>
                    <a:pt x="474222" y="660786"/>
                  </a:lnTo>
                  <a:lnTo>
                    <a:pt x="426407" y="667799"/>
                  </a:lnTo>
                  <a:lnTo>
                    <a:pt x="377303" y="670168"/>
                  </a:lnTo>
                  <a:close/>
                </a:path>
              </a:pathLst>
            </a:custGeom>
            <a:solidFill>
              <a:srgbClr val="EB8F00"/>
            </a:solidFill>
          </p:spPr>
          <p:txBody>
            <a:bodyPr wrap="square" lIns="0" tIns="0" rIns="0" bIns="0" rtlCol="0"/>
            <a:lstStyle/>
            <a:p/>
          </p:txBody>
        </p:sp>
        <p:sp>
          <p:nvSpPr>
            <p:cNvPr id="85" name="object 85"/>
            <p:cNvSpPr/>
            <p:nvPr/>
          </p:nvSpPr>
          <p:spPr>
            <a:xfrm>
              <a:off x="7616966" y="4511309"/>
              <a:ext cx="279400" cy="209550"/>
            </a:xfrm>
            <a:custGeom>
              <a:avLst/>
              <a:gdLst/>
              <a:ahLst/>
              <a:cxnLst/>
              <a:rect l="l" t="t" r="r" b="b"/>
              <a:pathLst>
                <a:path w="279400" h="209550">
                  <a:moveTo>
                    <a:pt x="139552" y="209404"/>
                  </a:moveTo>
                  <a:lnTo>
                    <a:pt x="85233" y="203289"/>
                  </a:lnTo>
                  <a:lnTo>
                    <a:pt x="40875" y="185578"/>
                  </a:lnTo>
                  <a:lnTo>
                    <a:pt x="10967" y="157223"/>
                  </a:lnTo>
                  <a:lnTo>
                    <a:pt x="0" y="119176"/>
                  </a:lnTo>
                  <a:lnTo>
                    <a:pt x="10967" y="76605"/>
                  </a:lnTo>
                  <a:lnTo>
                    <a:pt x="40875" y="38299"/>
                  </a:lnTo>
                  <a:lnTo>
                    <a:pt x="85233" y="10638"/>
                  </a:lnTo>
                  <a:lnTo>
                    <a:pt x="139552" y="0"/>
                  </a:lnTo>
                  <a:lnTo>
                    <a:pt x="193871" y="10606"/>
                  </a:lnTo>
                  <a:lnTo>
                    <a:pt x="238230" y="38215"/>
                  </a:lnTo>
                  <a:lnTo>
                    <a:pt x="268138" y="76510"/>
                  </a:lnTo>
                  <a:lnTo>
                    <a:pt x="279105" y="119176"/>
                  </a:lnTo>
                  <a:lnTo>
                    <a:pt x="268138" y="157318"/>
                  </a:lnTo>
                  <a:lnTo>
                    <a:pt x="238230" y="185663"/>
                  </a:lnTo>
                  <a:lnTo>
                    <a:pt x="193871" y="203320"/>
                  </a:lnTo>
                  <a:lnTo>
                    <a:pt x="139552" y="209404"/>
                  </a:lnTo>
                  <a:close/>
                </a:path>
              </a:pathLst>
            </a:custGeom>
            <a:solidFill>
              <a:srgbClr val="412A0D"/>
            </a:solidFill>
          </p:spPr>
          <p:txBody>
            <a:bodyPr wrap="square" lIns="0" tIns="0" rIns="0" bIns="0" rtlCol="0"/>
            <a:lstStyle/>
            <a:p/>
          </p:txBody>
        </p:sp>
        <p:pic>
          <p:nvPicPr>
            <p:cNvPr id="86" name="object 86"/>
            <p:cNvPicPr/>
            <p:nvPr/>
          </p:nvPicPr>
          <p:blipFill>
            <a:blip r:embed="rId7" cstate="print"/>
            <a:stretch>
              <a:fillRect/>
            </a:stretch>
          </p:blipFill>
          <p:spPr>
            <a:xfrm>
              <a:off x="7485704" y="4256058"/>
              <a:ext cx="224340" cy="211848"/>
            </a:xfrm>
            <a:prstGeom prst="rect">
              <a:avLst/>
            </a:prstGeom>
          </p:spPr>
        </p:pic>
        <p:pic>
          <p:nvPicPr>
            <p:cNvPr id="87" name="object 87"/>
            <p:cNvPicPr/>
            <p:nvPr/>
          </p:nvPicPr>
          <p:blipFill>
            <a:blip r:embed="rId8" cstate="print"/>
            <a:stretch>
              <a:fillRect/>
            </a:stretch>
          </p:blipFill>
          <p:spPr>
            <a:xfrm>
              <a:off x="7825657" y="4256058"/>
              <a:ext cx="224490" cy="211847"/>
            </a:xfrm>
            <a:prstGeom prst="rect">
              <a:avLst/>
            </a:prstGeom>
          </p:spPr>
        </p:pic>
        <p:pic>
          <p:nvPicPr>
            <p:cNvPr id="88" name="object 88"/>
            <p:cNvPicPr/>
            <p:nvPr/>
          </p:nvPicPr>
          <p:blipFill>
            <a:blip r:embed="rId9" cstate="print"/>
            <a:stretch>
              <a:fillRect/>
            </a:stretch>
          </p:blipFill>
          <p:spPr>
            <a:xfrm>
              <a:off x="7470949" y="4117882"/>
              <a:ext cx="163479" cy="69957"/>
            </a:xfrm>
            <a:prstGeom prst="rect">
              <a:avLst/>
            </a:prstGeom>
          </p:spPr>
        </p:pic>
        <p:pic>
          <p:nvPicPr>
            <p:cNvPr id="89" name="object 89"/>
            <p:cNvPicPr/>
            <p:nvPr/>
          </p:nvPicPr>
          <p:blipFill>
            <a:blip r:embed="rId10" cstate="print"/>
            <a:stretch>
              <a:fillRect/>
            </a:stretch>
          </p:blipFill>
          <p:spPr>
            <a:xfrm>
              <a:off x="7876447" y="4117882"/>
              <a:ext cx="164889" cy="69957"/>
            </a:xfrm>
            <a:prstGeom prst="rect">
              <a:avLst/>
            </a:prstGeom>
          </p:spPr>
        </p:pic>
      </p:grpSp>
      <p:sp>
        <p:nvSpPr>
          <p:cNvPr id="90" name="object 90"/>
          <p:cNvSpPr txBox="1"/>
          <p:nvPr/>
        </p:nvSpPr>
        <p:spPr>
          <a:xfrm>
            <a:off x="1035050" y="5518167"/>
            <a:ext cx="3894454" cy="1092200"/>
          </a:xfrm>
          <a:prstGeom prst="rect">
            <a:avLst/>
          </a:prstGeom>
        </p:spPr>
        <p:txBody>
          <a:bodyPr wrap="square" lIns="0" tIns="165100" rIns="0" bIns="0" rtlCol="0" vert="horz">
            <a:spAutoFit/>
          </a:bodyPr>
          <a:lstStyle/>
          <a:p>
            <a:pPr marL="12700">
              <a:lnSpc>
                <a:spcPct val="100000"/>
              </a:lnSpc>
              <a:spcBef>
                <a:spcPts val="1300"/>
              </a:spcBef>
              <a:tabLst>
                <a:tab pos="1405255" algn="l"/>
              </a:tabLst>
            </a:pPr>
            <a:r>
              <a:rPr dirty="0" sz="2500" spc="185">
                <a:solidFill>
                  <a:srgbClr val="FFFFFF"/>
                </a:solidFill>
                <a:latin typeface="Arial MT"/>
                <a:cs typeface="Arial MT"/>
              </a:rPr>
              <a:t>Several	</a:t>
            </a:r>
            <a:r>
              <a:rPr dirty="0" sz="2500" spc="200">
                <a:solidFill>
                  <a:srgbClr val="FFFFFF"/>
                </a:solidFill>
                <a:latin typeface="Arial MT"/>
                <a:cs typeface="Arial MT"/>
              </a:rPr>
              <a:t>constraints</a:t>
            </a:r>
            <a:endParaRPr sz="2500">
              <a:latin typeface="Arial MT"/>
              <a:cs typeface="Arial MT"/>
            </a:endParaRPr>
          </a:p>
          <a:p>
            <a:pPr marL="12700">
              <a:lnSpc>
                <a:spcPct val="100000"/>
              </a:lnSpc>
              <a:spcBef>
                <a:spcPts val="1200"/>
              </a:spcBef>
              <a:tabLst>
                <a:tab pos="591820" algn="l"/>
                <a:tab pos="1943100" algn="l"/>
                <a:tab pos="2668270" algn="l"/>
                <a:tab pos="2990215" algn="l"/>
              </a:tabLst>
            </a:pPr>
            <a:r>
              <a:rPr dirty="0" sz="2500" spc="220">
                <a:solidFill>
                  <a:srgbClr val="FFFFFF"/>
                </a:solidFill>
                <a:latin typeface="Arial MT"/>
                <a:cs typeface="Arial MT"/>
              </a:rPr>
              <a:t>N</a:t>
            </a:r>
            <a:r>
              <a:rPr dirty="0" sz="2500">
                <a:solidFill>
                  <a:srgbClr val="FFFFFF"/>
                </a:solidFill>
                <a:latin typeface="Arial MT"/>
                <a:cs typeface="Arial MT"/>
              </a:rPr>
              <a:t>o	</a:t>
            </a:r>
            <a:r>
              <a:rPr dirty="0" sz="2500" spc="220">
                <a:solidFill>
                  <a:srgbClr val="FFFFFF"/>
                </a:solidFill>
                <a:latin typeface="Arial MT"/>
                <a:cs typeface="Arial MT"/>
              </a:rPr>
              <a:t>exp</a:t>
            </a:r>
            <a:r>
              <a:rPr dirty="0" sz="2500" spc="225">
                <a:solidFill>
                  <a:srgbClr val="FFFFFF"/>
                </a:solidFill>
                <a:latin typeface="Arial MT"/>
                <a:cs typeface="Arial MT"/>
              </a:rPr>
              <a:t>l</a:t>
            </a:r>
            <a:r>
              <a:rPr dirty="0" sz="2500" spc="220">
                <a:solidFill>
                  <a:srgbClr val="FFFFFF"/>
                </a:solidFill>
                <a:latin typeface="Arial MT"/>
                <a:cs typeface="Arial MT"/>
              </a:rPr>
              <a:t>o</a:t>
            </a:r>
            <a:r>
              <a:rPr dirty="0" sz="2500" spc="225">
                <a:solidFill>
                  <a:srgbClr val="FFFFFF"/>
                </a:solidFill>
                <a:latin typeface="Arial MT"/>
                <a:cs typeface="Arial MT"/>
              </a:rPr>
              <a:t>it</a:t>
            </a:r>
            <a:r>
              <a:rPr dirty="0" sz="2500">
                <a:solidFill>
                  <a:srgbClr val="FFFFFF"/>
                </a:solidFill>
                <a:latin typeface="Arial MT"/>
                <a:cs typeface="Arial MT"/>
              </a:rPr>
              <a:t>,	</a:t>
            </a:r>
            <a:r>
              <a:rPr dirty="0" sz="2500" spc="225">
                <a:solidFill>
                  <a:srgbClr val="FFFFFF"/>
                </a:solidFill>
                <a:latin typeface="Arial MT"/>
                <a:cs typeface="Arial MT"/>
              </a:rPr>
              <a:t>j</a:t>
            </a:r>
            <a:r>
              <a:rPr dirty="0" sz="2500" spc="220">
                <a:solidFill>
                  <a:srgbClr val="FFFFFF"/>
                </a:solidFill>
                <a:latin typeface="Arial MT"/>
                <a:cs typeface="Arial MT"/>
              </a:rPr>
              <a:t>us</a:t>
            </a:r>
            <a:r>
              <a:rPr dirty="0" sz="2500">
                <a:solidFill>
                  <a:srgbClr val="FFFFFF"/>
                </a:solidFill>
                <a:latin typeface="Arial MT"/>
                <a:cs typeface="Arial MT"/>
              </a:rPr>
              <a:t>t	a	</a:t>
            </a:r>
            <a:r>
              <a:rPr dirty="0" sz="2500" spc="220">
                <a:solidFill>
                  <a:srgbClr val="FFFFFF"/>
                </a:solidFill>
                <a:latin typeface="Arial MT"/>
                <a:cs typeface="Arial MT"/>
              </a:rPr>
              <a:t>c</a:t>
            </a:r>
            <a:r>
              <a:rPr dirty="0" sz="2500" spc="225">
                <a:solidFill>
                  <a:srgbClr val="FFFFFF"/>
                </a:solidFill>
                <a:latin typeface="Arial MT"/>
                <a:cs typeface="Arial MT"/>
              </a:rPr>
              <a:t>r</a:t>
            </a:r>
            <a:r>
              <a:rPr dirty="0" sz="2500" spc="220">
                <a:solidFill>
                  <a:srgbClr val="FFFFFF"/>
                </a:solidFill>
                <a:latin typeface="Arial MT"/>
                <a:cs typeface="Arial MT"/>
              </a:rPr>
              <a:t>as</a:t>
            </a:r>
            <a:r>
              <a:rPr dirty="0" sz="2500">
                <a:solidFill>
                  <a:srgbClr val="FFFFFF"/>
                </a:solidFill>
                <a:latin typeface="Arial MT"/>
                <a:cs typeface="Arial MT"/>
              </a:rPr>
              <a:t>h</a:t>
            </a:r>
            <a:endParaRPr sz="2500">
              <a:latin typeface="Arial MT"/>
              <a:cs typeface="Arial MT"/>
            </a:endParaRPr>
          </a:p>
        </p:txBody>
      </p:sp>
      <p:grpSp>
        <p:nvGrpSpPr>
          <p:cNvPr id="91" name="object 91"/>
          <p:cNvGrpSpPr/>
          <p:nvPr/>
        </p:nvGrpSpPr>
        <p:grpSpPr>
          <a:xfrm>
            <a:off x="0" y="23"/>
            <a:ext cx="12192000" cy="857250"/>
            <a:chOff x="0" y="23"/>
            <a:chExt cx="12192000" cy="857250"/>
          </a:xfrm>
        </p:grpSpPr>
        <p:sp>
          <p:nvSpPr>
            <p:cNvPr id="92" name="object 92"/>
            <p:cNvSpPr/>
            <p:nvPr/>
          </p:nvSpPr>
          <p:spPr>
            <a:xfrm>
              <a:off x="190499" y="23"/>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93" name="object 93"/>
            <p:cNvSpPr/>
            <p:nvPr/>
          </p:nvSpPr>
          <p:spPr>
            <a:xfrm>
              <a:off x="0" y="23"/>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94" name="object 94"/>
          <p:cNvSpPr txBox="1">
            <a:spLocks noGrp="1"/>
          </p:cNvSpPr>
          <p:nvPr>
            <p:ph type="title"/>
          </p:nvPr>
        </p:nvSpPr>
        <p:spPr>
          <a:xfrm>
            <a:off x="368299" y="6373"/>
            <a:ext cx="10360025" cy="756920"/>
          </a:xfrm>
          <a:prstGeom prst="rect"/>
        </p:spPr>
        <p:txBody>
          <a:bodyPr wrap="square" lIns="0" tIns="12700" rIns="0" bIns="0" rtlCol="0" vert="horz">
            <a:spAutoFit/>
          </a:bodyPr>
          <a:lstStyle/>
          <a:p>
            <a:pPr marL="12700">
              <a:lnSpc>
                <a:spcPct val="100000"/>
              </a:lnSpc>
              <a:spcBef>
                <a:spcPts val="100"/>
              </a:spcBef>
            </a:pPr>
            <a:r>
              <a:rPr dirty="0" spc="35"/>
              <a:t>PoVuln:</a:t>
            </a:r>
            <a:r>
              <a:rPr dirty="0" spc="145"/>
              <a:t> </a:t>
            </a:r>
            <a:r>
              <a:rPr dirty="0" spc="65"/>
              <a:t>Malicious</a:t>
            </a:r>
            <a:r>
              <a:rPr dirty="0" spc="145"/>
              <a:t> </a:t>
            </a:r>
            <a:r>
              <a:rPr dirty="0" spc="60"/>
              <a:t>FreeRDP</a:t>
            </a:r>
            <a:r>
              <a:rPr dirty="0" spc="145"/>
              <a:t> </a:t>
            </a:r>
            <a:r>
              <a:rPr dirty="0" spc="60"/>
              <a:t>Server</a:t>
            </a:r>
          </a:p>
        </p:txBody>
      </p:sp>
      <p:sp>
        <p:nvSpPr>
          <p:cNvPr id="95" name="object 95"/>
          <p:cNvSpPr/>
          <p:nvPr/>
        </p:nvSpPr>
        <p:spPr>
          <a:xfrm>
            <a:off x="11372837" y="6162700"/>
            <a:ext cx="533400" cy="409575"/>
          </a:xfrm>
          <a:custGeom>
            <a:avLst/>
            <a:gdLst/>
            <a:ahLst/>
            <a:cxnLst/>
            <a:rect l="l" t="t" r="r" b="b"/>
            <a:pathLst>
              <a:path w="533400" h="409575">
                <a:moveTo>
                  <a:pt x="533400" y="204787"/>
                </a:moveTo>
                <a:lnTo>
                  <a:pt x="529475" y="164833"/>
                </a:lnTo>
                <a:lnTo>
                  <a:pt x="517817" y="126428"/>
                </a:lnTo>
                <a:lnTo>
                  <a:pt x="498894" y="91020"/>
                </a:lnTo>
                <a:lnTo>
                  <a:pt x="473430" y="59982"/>
                </a:lnTo>
                <a:lnTo>
                  <a:pt x="442391" y="34518"/>
                </a:lnTo>
                <a:lnTo>
                  <a:pt x="406984" y="15595"/>
                </a:lnTo>
                <a:lnTo>
                  <a:pt x="368566" y="3937"/>
                </a:lnTo>
                <a:lnTo>
                  <a:pt x="328625" y="0"/>
                </a:lnTo>
                <a:lnTo>
                  <a:pt x="346036" y="990"/>
                </a:lnTo>
                <a:lnTo>
                  <a:pt x="363004" y="3898"/>
                </a:lnTo>
                <a:lnTo>
                  <a:pt x="411708" y="24180"/>
                </a:lnTo>
                <a:lnTo>
                  <a:pt x="453224" y="59982"/>
                </a:lnTo>
                <a:lnTo>
                  <a:pt x="484035" y="108254"/>
                </a:lnTo>
                <a:lnTo>
                  <a:pt x="497255" y="145338"/>
                </a:lnTo>
                <a:lnTo>
                  <a:pt x="503999" y="184721"/>
                </a:lnTo>
                <a:lnTo>
                  <a:pt x="504825" y="204787"/>
                </a:lnTo>
                <a:lnTo>
                  <a:pt x="503986" y="222148"/>
                </a:lnTo>
                <a:lnTo>
                  <a:pt x="491413" y="272224"/>
                </a:lnTo>
                <a:lnTo>
                  <a:pt x="464896" y="316522"/>
                </a:lnTo>
                <a:lnTo>
                  <a:pt x="453669" y="328891"/>
                </a:lnTo>
                <a:lnTo>
                  <a:pt x="453224" y="329387"/>
                </a:lnTo>
                <a:lnTo>
                  <a:pt x="452716" y="329844"/>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66"/>
                </a:lnTo>
                <a:lnTo>
                  <a:pt x="40309" y="326796"/>
                </a:lnTo>
                <a:lnTo>
                  <a:pt x="67271" y="356539"/>
                </a:lnTo>
                <a:lnTo>
                  <a:pt x="99517" y="380453"/>
                </a:lnTo>
                <a:lnTo>
                  <a:pt x="135813" y="397611"/>
                </a:lnTo>
                <a:lnTo>
                  <a:pt x="174752" y="407365"/>
                </a:lnTo>
                <a:lnTo>
                  <a:pt x="204787" y="409575"/>
                </a:lnTo>
                <a:lnTo>
                  <a:pt x="328612" y="409575"/>
                </a:lnTo>
                <a:lnTo>
                  <a:pt x="368566" y="405638"/>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45"/>
                </a:lnTo>
                <a:lnTo>
                  <a:pt x="533400" y="204787"/>
                </a:lnTo>
                <a:close/>
              </a:path>
            </a:pathLst>
          </a:custGeom>
          <a:solidFill>
            <a:srgbClr val="33DB04"/>
          </a:solidFill>
        </p:spPr>
        <p:txBody>
          <a:bodyPr wrap="square" lIns="0" tIns="0" rIns="0" bIns="0" rtlCol="0"/>
          <a:lstStyle/>
          <a:p/>
        </p:txBody>
      </p:sp>
      <p:sp>
        <p:nvSpPr>
          <p:cNvPr id="96" name="object 96"/>
          <p:cNvSpPr txBox="1"/>
          <p:nvPr/>
        </p:nvSpPr>
        <p:spPr>
          <a:xfrm>
            <a:off x="11506200" y="6257544"/>
            <a:ext cx="344805" cy="241300"/>
          </a:xfrm>
          <a:prstGeom prst="rect">
            <a:avLst/>
          </a:prstGeom>
          <a:solidFill>
            <a:srgbClr val="33DB04"/>
          </a:solidFill>
        </p:spPr>
        <p:txBody>
          <a:bodyPr wrap="square" lIns="0" tIns="0" rIns="0" bIns="0" rtlCol="0" vert="horz">
            <a:spAutoFit/>
          </a:bodyPr>
          <a:lstStyle/>
          <a:p>
            <a:pPr marL="31115">
              <a:lnSpc>
                <a:spcPts val="1895"/>
              </a:lnSpc>
            </a:pPr>
            <a:r>
              <a:rPr dirty="0" sz="1800">
                <a:solidFill>
                  <a:srgbClr val="FFFFFF"/>
                </a:solidFill>
                <a:latin typeface="Arial MT"/>
                <a:cs typeface="Arial MT"/>
              </a:rPr>
              <a:t>5</a:t>
            </a:r>
            <a:r>
              <a:rPr dirty="0" sz="1800" spc="-280">
                <a:solidFill>
                  <a:srgbClr val="FFFFFF"/>
                </a:solidFill>
                <a:latin typeface="Arial MT"/>
                <a:cs typeface="Arial MT"/>
              </a:rPr>
              <a:t> </a:t>
            </a:r>
            <a:r>
              <a:rPr dirty="0" sz="1800">
                <a:solidFill>
                  <a:srgbClr val="FFFFFF"/>
                </a:solidFill>
                <a:latin typeface="Arial MT"/>
                <a:cs typeface="Arial MT"/>
              </a:rPr>
              <a:t>3</a:t>
            </a:r>
            <a:endParaRPr sz="1800">
              <a:latin typeface="Arial MT"/>
              <a:cs typeface="Arial M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1560" y="4047588"/>
            <a:ext cx="9072245" cy="8255"/>
          </a:xfrm>
          <a:custGeom>
            <a:avLst/>
            <a:gdLst/>
            <a:ahLst/>
            <a:cxnLst/>
            <a:rect l="l" t="t" r="r" b="b"/>
            <a:pathLst>
              <a:path w="9072245" h="8254">
                <a:moveTo>
                  <a:pt x="83994" y="7896"/>
                </a:moveTo>
                <a:lnTo>
                  <a:pt x="2857" y="7896"/>
                </a:lnTo>
                <a:lnTo>
                  <a:pt x="1927" y="7511"/>
                </a:lnTo>
                <a:lnTo>
                  <a:pt x="385" y="5969"/>
                </a:lnTo>
                <a:lnTo>
                  <a:pt x="0" y="5038"/>
                </a:lnTo>
                <a:lnTo>
                  <a:pt x="0" y="2857"/>
                </a:lnTo>
                <a:lnTo>
                  <a:pt x="385" y="1927"/>
                </a:lnTo>
                <a:lnTo>
                  <a:pt x="1927" y="385"/>
                </a:lnTo>
                <a:lnTo>
                  <a:pt x="2857" y="0"/>
                </a:lnTo>
                <a:lnTo>
                  <a:pt x="83994" y="0"/>
                </a:lnTo>
                <a:lnTo>
                  <a:pt x="84924" y="385"/>
                </a:lnTo>
                <a:lnTo>
                  <a:pt x="86466" y="1927"/>
                </a:lnTo>
                <a:lnTo>
                  <a:pt x="86851" y="2857"/>
                </a:lnTo>
                <a:lnTo>
                  <a:pt x="86851" y="5038"/>
                </a:lnTo>
                <a:lnTo>
                  <a:pt x="86466" y="5969"/>
                </a:lnTo>
                <a:lnTo>
                  <a:pt x="84924" y="7511"/>
                </a:lnTo>
                <a:lnTo>
                  <a:pt x="83994" y="7896"/>
                </a:lnTo>
                <a:close/>
              </a:path>
              <a:path w="9072245" h="8254">
                <a:moveTo>
                  <a:pt x="241906" y="7896"/>
                </a:moveTo>
                <a:lnTo>
                  <a:pt x="160770" y="7896"/>
                </a:lnTo>
                <a:lnTo>
                  <a:pt x="159839" y="7511"/>
                </a:lnTo>
                <a:lnTo>
                  <a:pt x="158298" y="5969"/>
                </a:lnTo>
                <a:lnTo>
                  <a:pt x="157912" y="5038"/>
                </a:lnTo>
                <a:lnTo>
                  <a:pt x="157912" y="2857"/>
                </a:lnTo>
                <a:lnTo>
                  <a:pt x="158298" y="1927"/>
                </a:lnTo>
                <a:lnTo>
                  <a:pt x="159839" y="385"/>
                </a:lnTo>
                <a:lnTo>
                  <a:pt x="160770" y="0"/>
                </a:lnTo>
                <a:lnTo>
                  <a:pt x="241906" y="0"/>
                </a:lnTo>
                <a:lnTo>
                  <a:pt x="242837" y="385"/>
                </a:lnTo>
                <a:lnTo>
                  <a:pt x="244379" y="1927"/>
                </a:lnTo>
                <a:lnTo>
                  <a:pt x="244764" y="2857"/>
                </a:lnTo>
                <a:lnTo>
                  <a:pt x="244764" y="5038"/>
                </a:lnTo>
                <a:lnTo>
                  <a:pt x="244379" y="5969"/>
                </a:lnTo>
                <a:lnTo>
                  <a:pt x="242837" y="7511"/>
                </a:lnTo>
                <a:lnTo>
                  <a:pt x="241906" y="7896"/>
                </a:lnTo>
                <a:close/>
              </a:path>
              <a:path w="9072245" h="8254">
                <a:moveTo>
                  <a:pt x="399819" y="7896"/>
                </a:moveTo>
                <a:lnTo>
                  <a:pt x="318682" y="7896"/>
                </a:lnTo>
                <a:lnTo>
                  <a:pt x="317752" y="7511"/>
                </a:lnTo>
                <a:lnTo>
                  <a:pt x="316210" y="5969"/>
                </a:lnTo>
                <a:lnTo>
                  <a:pt x="315825" y="5038"/>
                </a:lnTo>
                <a:lnTo>
                  <a:pt x="315825" y="2857"/>
                </a:lnTo>
                <a:lnTo>
                  <a:pt x="316210" y="1927"/>
                </a:lnTo>
                <a:lnTo>
                  <a:pt x="317752" y="385"/>
                </a:lnTo>
                <a:lnTo>
                  <a:pt x="318682" y="0"/>
                </a:lnTo>
                <a:lnTo>
                  <a:pt x="399819" y="0"/>
                </a:lnTo>
                <a:lnTo>
                  <a:pt x="400749" y="385"/>
                </a:lnTo>
                <a:lnTo>
                  <a:pt x="402291" y="1927"/>
                </a:lnTo>
                <a:lnTo>
                  <a:pt x="402676" y="2857"/>
                </a:lnTo>
                <a:lnTo>
                  <a:pt x="402676" y="5038"/>
                </a:lnTo>
                <a:lnTo>
                  <a:pt x="402291" y="5969"/>
                </a:lnTo>
                <a:lnTo>
                  <a:pt x="400749" y="7511"/>
                </a:lnTo>
                <a:lnTo>
                  <a:pt x="399819" y="7896"/>
                </a:lnTo>
                <a:close/>
              </a:path>
              <a:path w="9072245" h="8254">
                <a:moveTo>
                  <a:pt x="557732" y="7896"/>
                </a:moveTo>
                <a:lnTo>
                  <a:pt x="476595" y="7896"/>
                </a:lnTo>
                <a:lnTo>
                  <a:pt x="475664" y="7511"/>
                </a:lnTo>
                <a:lnTo>
                  <a:pt x="474123" y="5969"/>
                </a:lnTo>
                <a:lnTo>
                  <a:pt x="473737" y="5038"/>
                </a:lnTo>
                <a:lnTo>
                  <a:pt x="473737" y="2857"/>
                </a:lnTo>
                <a:lnTo>
                  <a:pt x="474123" y="1927"/>
                </a:lnTo>
                <a:lnTo>
                  <a:pt x="475664" y="385"/>
                </a:lnTo>
                <a:lnTo>
                  <a:pt x="476595" y="0"/>
                </a:lnTo>
                <a:lnTo>
                  <a:pt x="557732" y="0"/>
                </a:lnTo>
                <a:lnTo>
                  <a:pt x="558662" y="385"/>
                </a:lnTo>
                <a:lnTo>
                  <a:pt x="560204" y="1927"/>
                </a:lnTo>
                <a:lnTo>
                  <a:pt x="560589" y="2857"/>
                </a:lnTo>
                <a:lnTo>
                  <a:pt x="560589" y="5038"/>
                </a:lnTo>
                <a:lnTo>
                  <a:pt x="560204" y="5969"/>
                </a:lnTo>
                <a:lnTo>
                  <a:pt x="558662" y="7511"/>
                </a:lnTo>
                <a:lnTo>
                  <a:pt x="557732" y="7896"/>
                </a:lnTo>
                <a:close/>
              </a:path>
              <a:path w="9072245" h="8254">
                <a:moveTo>
                  <a:pt x="715644" y="7896"/>
                </a:moveTo>
                <a:lnTo>
                  <a:pt x="634507" y="7896"/>
                </a:lnTo>
                <a:lnTo>
                  <a:pt x="633577" y="7511"/>
                </a:lnTo>
                <a:lnTo>
                  <a:pt x="632035" y="5969"/>
                </a:lnTo>
                <a:lnTo>
                  <a:pt x="631650" y="5038"/>
                </a:lnTo>
                <a:lnTo>
                  <a:pt x="631650" y="2857"/>
                </a:lnTo>
                <a:lnTo>
                  <a:pt x="632035" y="1927"/>
                </a:lnTo>
                <a:lnTo>
                  <a:pt x="633577" y="385"/>
                </a:lnTo>
                <a:lnTo>
                  <a:pt x="634507" y="0"/>
                </a:lnTo>
                <a:lnTo>
                  <a:pt x="715644" y="0"/>
                </a:lnTo>
                <a:lnTo>
                  <a:pt x="716574" y="385"/>
                </a:lnTo>
                <a:lnTo>
                  <a:pt x="718116" y="1927"/>
                </a:lnTo>
                <a:lnTo>
                  <a:pt x="718502" y="2857"/>
                </a:lnTo>
                <a:lnTo>
                  <a:pt x="718502" y="5038"/>
                </a:lnTo>
                <a:lnTo>
                  <a:pt x="718116" y="5969"/>
                </a:lnTo>
                <a:lnTo>
                  <a:pt x="716574" y="7511"/>
                </a:lnTo>
                <a:lnTo>
                  <a:pt x="715644" y="7896"/>
                </a:lnTo>
                <a:close/>
              </a:path>
              <a:path w="9072245" h="8254">
                <a:moveTo>
                  <a:pt x="873556" y="7896"/>
                </a:moveTo>
                <a:lnTo>
                  <a:pt x="792420" y="7896"/>
                </a:lnTo>
                <a:lnTo>
                  <a:pt x="791490" y="7511"/>
                </a:lnTo>
                <a:lnTo>
                  <a:pt x="789948" y="5969"/>
                </a:lnTo>
                <a:lnTo>
                  <a:pt x="789562" y="5038"/>
                </a:lnTo>
                <a:lnTo>
                  <a:pt x="789562" y="2857"/>
                </a:lnTo>
                <a:lnTo>
                  <a:pt x="789948" y="1927"/>
                </a:lnTo>
                <a:lnTo>
                  <a:pt x="791490" y="385"/>
                </a:lnTo>
                <a:lnTo>
                  <a:pt x="792420" y="0"/>
                </a:lnTo>
                <a:lnTo>
                  <a:pt x="873556" y="0"/>
                </a:lnTo>
                <a:lnTo>
                  <a:pt x="874487" y="385"/>
                </a:lnTo>
                <a:lnTo>
                  <a:pt x="876029" y="1927"/>
                </a:lnTo>
                <a:lnTo>
                  <a:pt x="876414" y="2857"/>
                </a:lnTo>
                <a:lnTo>
                  <a:pt x="876414" y="5038"/>
                </a:lnTo>
                <a:lnTo>
                  <a:pt x="876029" y="5969"/>
                </a:lnTo>
                <a:lnTo>
                  <a:pt x="874487" y="7511"/>
                </a:lnTo>
                <a:lnTo>
                  <a:pt x="873556" y="7896"/>
                </a:lnTo>
                <a:close/>
              </a:path>
              <a:path w="9072245" h="8254">
                <a:moveTo>
                  <a:pt x="1031469" y="7896"/>
                </a:moveTo>
                <a:lnTo>
                  <a:pt x="950333" y="7896"/>
                </a:lnTo>
                <a:lnTo>
                  <a:pt x="949402" y="7511"/>
                </a:lnTo>
                <a:lnTo>
                  <a:pt x="947860" y="5969"/>
                </a:lnTo>
                <a:lnTo>
                  <a:pt x="947475" y="5038"/>
                </a:lnTo>
                <a:lnTo>
                  <a:pt x="947475" y="2857"/>
                </a:lnTo>
                <a:lnTo>
                  <a:pt x="947860" y="1927"/>
                </a:lnTo>
                <a:lnTo>
                  <a:pt x="949402" y="385"/>
                </a:lnTo>
                <a:lnTo>
                  <a:pt x="950333" y="0"/>
                </a:lnTo>
                <a:lnTo>
                  <a:pt x="1031469" y="0"/>
                </a:lnTo>
                <a:lnTo>
                  <a:pt x="1032400" y="385"/>
                </a:lnTo>
                <a:lnTo>
                  <a:pt x="1033941" y="1927"/>
                </a:lnTo>
                <a:lnTo>
                  <a:pt x="1034327" y="2857"/>
                </a:lnTo>
                <a:lnTo>
                  <a:pt x="1034327" y="5038"/>
                </a:lnTo>
                <a:lnTo>
                  <a:pt x="1033941" y="5969"/>
                </a:lnTo>
                <a:lnTo>
                  <a:pt x="1032400" y="7511"/>
                </a:lnTo>
                <a:lnTo>
                  <a:pt x="1031469" y="7896"/>
                </a:lnTo>
                <a:close/>
              </a:path>
              <a:path w="9072245" h="8254">
                <a:moveTo>
                  <a:pt x="1189382" y="7896"/>
                </a:moveTo>
                <a:lnTo>
                  <a:pt x="1108245" y="7896"/>
                </a:lnTo>
                <a:lnTo>
                  <a:pt x="1107315" y="7511"/>
                </a:lnTo>
                <a:lnTo>
                  <a:pt x="1105773" y="5969"/>
                </a:lnTo>
                <a:lnTo>
                  <a:pt x="1105387" y="5038"/>
                </a:lnTo>
                <a:lnTo>
                  <a:pt x="1105387" y="2857"/>
                </a:lnTo>
                <a:lnTo>
                  <a:pt x="1105773" y="1927"/>
                </a:lnTo>
                <a:lnTo>
                  <a:pt x="1107315" y="385"/>
                </a:lnTo>
                <a:lnTo>
                  <a:pt x="1108245" y="0"/>
                </a:lnTo>
                <a:lnTo>
                  <a:pt x="1189382" y="0"/>
                </a:lnTo>
                <a:lnTo>
                  <a:pt x="1190312" y="385"/>
                </a:lnTo>
                <a:lnTo>
                  <a:pt x="1191854" y="1927"/>
                </a:lnTo>
                <a:lnTo>
                  <a:pt x="1192239" y="2857"/>
                </a:lnTo>
                <a:lnTo>
                  <a:pt x="1192239" y="5038"/>
                </a:lnTo>
                <a:lnTo>
                  <a:pt x="1191854" y="5969"/>
                </a:lnTo>
                <a:lnTo>
                  <a:pt x="1190312" y="7511"/>
                </a:lnTo>
                <a:lnTo>
                  <a:pt x="1189382" y="7896"/>
                </a:lnTo>
                <a:close/>
              </a:path>
              <a:path w="9072245" h="8254">
                <a:moveTo>
                  <a:pt x="1347294" y="7896"/>
                </a:moveTo>
                <a:lnTo>
                  <a:pt x="1266158" y="7896"/>
                </a:lnTo>
                <a:lnTo>
                  <a:pt x="1265227" y="7511"/>
                </a:lnTo>
                <a:lnTo>
                  <a:pt x="1263685" y="5969"/>
                </a:lnTo>
                <a:lnTo>
                  <a:pt x="1263300" y="5038"/>
                </a:lnTo>
                <a:lnTo>
                  <a:pt x="1263300" y="2857"/>
                </a:lnTo>
                <a:lnTo>
                  <a:pt x="1263685" y="1927"/>
                </a:lnTo>
                <a:lnTo>
                  <a:pt x="1265227" y="385"/>
                </a:lnTo>
                <a:lnTo>
                  <a:pt x="1266158" y="0"/>
                </a:lnTo>
                <a:lnTo>
                  <a:pt x="1347294" y="0"/>
                </a:lnTo>
                <a:lnTo>
                  <a:pt x="1348225" y="385"/>
                </a:lnTo>
                <a:lnTo>
                  <a:pt x="1349766" y="1927"/>
                </a:lnTo>
                <a:lnTo>
                  <a:pt x="1350152" y="2857"/>
                </a:lnTo>
                <a:lnTo>
                  <a:pt x="1350152" y="5038"/>
                </a:lnTo>
                <a:lnTo>
                  <a:pt x="1349766" y="5969"/>
                </a:lnTo>
                <a:lnTo>
                  <a:pt x="1348225" y="7511"/>
                </a:lnTo>
                <a:lnTo>
                  <a:pt x="1347294" y="7896"/>
                </a:lnTo>
                <a:close/>
              </a:path>
              <a:path w="9072245" h="8254">
                <a:moveTo>
                  <a:pt x="1505207" y="7896"/>
                </a:moveTo>
                <a:lnTo>
                  <a:pt x="1424070" y="7896"/>
                </a:lnTo>
                <a:lnTo>
                  <a:pt x="1423140" y="7511"/>
                </a:lnTo>
                <a:lnTo>
                  <a:pt x="1421598" y="5969"/>
                </a:lnTo>
                <a:lnTo>
                  <a:pt x="1421213" y="5038"/>
                </a:lnTo>
                <a:lnTo>
                  <a:pt x="1421213" y="2857"/>
                </a:lnTo>
                <a:lnTo>
                  <a:pt x="1421598" y="1927"/>
                </a:lnTo>
                <a:lnTo>
                  <a:pt x="1423140" y="385"/>
                </a:lnTo>
                <a:lnTo>
                  <a:pt x="1424070" y="0"/>
                </a:lnTo>
                <a:lnTo>
                  <a:pt x="1505207" y="0"/>
                </a:lnTo>
                <a:lnTo>
                  <a:pt x="1506137" y="385"/>
                </a:lnTo>
                <a:lnTo>
                  <a:pt x="1507679" y="1927"/>
                </a:lnTo>
                <a:lnTo>
                  <a:pt x="1508064" y="2857"/>
                </a:lnTo>
                <a:lnTo>
                  <a:pt x="1508064" y="5038"/>
                </a:lnTo>
                <a:lnTo>
                  <a:pt x="1507679" y="5969"/>
                </a:lnTo>
                <a:lnTo>
                  <a:pt x="1506137" y="7511"/>
                </a:lnTo>
                <a:lnTo>
                  <a:pt x="1505207" y="7896"/>
                </a:lnTo>
                <a:close/>
              </a:path>
              <a:path w="9072245" h="8254">
                <a:moveTo>
                  <a:pt x="1663119" y="7896"/>
                </a:moveTo>
                <a:lnTo>
                  <a:pt x="1581983" y="7896"/>
                </a:lnTo>
                <a:lnTo>
                  <a:pt x="1581052" y="7511"/>
                </a:lnTo>
                <a:lnTo>
                  <a:pt x="1579511" y="5969"/>
                </a:lnTo>
                <a:lnTo>
                  <a:pt x="1579125" y="5038"/>
                </a:lnTo>
                <a:lnTo>
                  <a:pt x="1579125" y="2857"/>
                </a:lnTo>
                <a:lnTo>
                  <a:pt x="1579511" y="1927"/>
                </a:lnTo>
                <a:lnTo>
                  <a:pt x="1581052" y="385"/>
                </a:lnTo>
                <a:lnTo>
                  <a:pt x="1581983" y="0"/>
                </a:lnTo>
                <a:lnTo>
                  <a:pt x="1663119" y="0"/>
                </a:lnTo>
                <a:lnTo>
                  <a:pt x="1664050" y="385"/>
                </a:lnTo>
                <a:lnTo>
                  <a:pt x="1665591" y="1927"/>
                </a:lnTo>
                <a:lnTo>
                  <a:pt x="1665977" y="2857"/>
                </a:lnTo>
                <a:lnTo>
                  <a:pt x="1665977" y="5038"/>
                </a:lnTo>
                <a:lnTo>
                  <a:pt x="1665591" y="5969"/>
                </a:lnTo>
                <a:lnTo>
                  <a:pt x="1664050" y="7511"/>
                </a:lnTo>
                <a:lnTo>
                  <a:pt x="1663119" y="7896"/>
                </a:lnTo>
                <a:close/>
              </a:path>
              <a:path w="9072245" h="8254">
                <a:moveTo>
                  <a:pt x="1821032" y="7896"/>
                </a:moveTo>
                <a:lnTo>
                  <a:pt x="1739895" y="7896"/>
                </a:lnTo>
                <a:lnTo>
                  <a:pt x="1738965" y="7511"/>
                </a:lnTo>
                <a:lnTo>
                  <a:pt x="1737423" y="5969"/>
                </a:lnTo>
                <a:lnTo>
                  <a:pt x="1737038" y="5038"/>
                </a:lnTo>
                <a:lnTo>
                  <a:pt x="1737038" y="2857"/>
                </a:lnTo>
                <a:lnTo>
                  <a:pt x="1737423" y="1927"/>
                </a:lnTo>
                <a:lnTo>
                  <a:pt x="1738965" y="385"/>
                </a:lnTo>
                <a:lnTo>
                  <a:pt x="1739895" y="0"/>
                </a:lnTo>
                <a:lnTo>
                  <a:pt x="1821032" y="0"/>
                </a:lnTo>
                <a:lnTo>
                  <a:pt x="1821963" y="385"/>
                </a:lnTo>
                <a:lnTo>
                  <a:pt x="1823504" y="1927"/>
                </a:lnTo>
                <a:lnTo>
                  <a:pt x="1823890" y="2857"/>
                </a:lnTo>
                <a:lnTo>
                  <a:pt x="1823890" y="5038"/>
                </a:lnTo>
                <a:lnTo>
                  <a:pt x="1823504" y="5969"/>
                </a:lnTo>
                <a:lnTo>
                  <a:pt x="1821963" y="7511"/>
                </a:lnTo>
                <a:lnTo>
                  <a:pt x="1821032" y="7896"/>
                </a:lnTo>
                <a:close/>
              </a:path>
              <a:path w="9072245" h="8254">
                <a:moveTo>
                  <a:pt x="1978944" y="7896"/>
                </a:moveTo>
                <a:lnTo>
                  <a:pt x="1897808" y="7896"/>
                </a:lnTo>
                <a:lnTo>
                  <a:pt x="1896877" y="7511"/>
                </a:lnTo>
                <a:lnTo>
                  <a:pt x="1895336" y="5969"/>
                </a:lnTo>
                <a:lnTo>
                  <a:pt x="1894950" y="5038"/>
                </a:lnTo>
                <a:lnTo>
                  <a:pt x="1894950" y="2857"/>
                </a:lnTo>
                <a:lnTo>
                  <a:pt x="1895336" y="1927"/>
                </a:lnTo>
                <a:lnTo>
                  <a:pt x="1896877" y="385"/>
                </a:lnTo>
                <a:lnTo>
                  <a:pt x="1897808" y="0"/>
                </a:lnTo>
                <a:lnTo>
                  <a:pt x="1978944" y="0"/>
                </a:lnTo>
                <a:lnTo>
                  <a:pt x="1979875" y="385"/>
                </a:lnTo>
                <a:lnTo>
                  <a:pt x="1981416" y="1927"/>
                </a:lnTo>
                <a:lnTo>
                  <a:pt x="1981802" y="2857"/>
                </a:lnTo>
                <a:lnTo>
                  <a:pt x="1981802" y="5038"/>
                </a:lnTo>
                <a:lnTo>
                  <a:pt x="1981416" y="5969"/>
                </a:lnTo>
                <a:lnTo>
                  <a:pt x="1979875" y="7511"/>
                </a:lnTo>
                <a:lnTo>
                  <a:pt x="1978944" y="7896"/>
                </a:lnTo>
                <a:close/>
              </a:path>
              <a:path w="9072245" h="8254">
                <a:moveTo>
                  <a:pt x="2136857" y="7896"/>
                </a:moveTo>
                <a:lnTo>
                  <a:pt x="2055720" y="7896"/>
                </a:lnTo>
                <a:lnTo>
                  <a:pt x="2054790" y="7511"/>
                </a:lnTo>
                <a:lnTo>
                  <a:pt x="2053248" y="5969"/>
                </a:lnTo>
                <a:lnTo>
                  <a:pt x="2052863" y="5038"/>
                </a:lnTo>
                <a:lnTo>
                  <a:pt x="2052863" y="2857"/>
                </a:lnTo>
                <a:lnTo>
                  <a:pt x="2053248" y="1927"/>
                </a:lnTo>
                <a:lnTo>
                  <a:pt x="2054790" y="385"/>
                </a:lnTo>
                <a:lnTo>
                  <a:pt x="2055720" y="0"/>
                </a:lnTo>
                <a:lnTo>
                  <a:pt x="2136857" y="0"/>
                </a:lnTo>
                <a:lnTo>
                  <a:pt x="2137788" y="385"/>
                </a:lnTo>
                <a:lnTo>
                  <a:pt x="2139329" y="1927"/>
                </a:lnTo>
                <a:lnTo>
                  <a:pt x="2139715" y="2857"/>
                </a:lnTo>
                <a:lnTo>
                  <a:pt x="2139715" y="5038"/>
                </a:lnTo>
                <a:lnTo>
                  <a:pt x="2139329" y="5969"/>
                </a:lnTo>
                <a:lnTo>
                  <a:pt x="2137788" y="7511"/>
                </a:lnTo>
                <a:lnTo>
                  <a:pt x="2136857" y="7896"/>
                </a:lnTo>
                <a:close/>
              </a:path>
              <a:path w="9072245" h="8254">
                <a:moveTo>
                  <a:pt x="2294770" y="7896"/>
                </a:moveTo>
                <a:lnTo>
                  <a:pt x="2213633" y="7896"/>
                </a:lnTo>
                <a:lnTo>
                  <a:pt x="2212702" y="7511"/>
                </a:lnTo>
                <a:lnTo>
                  <a:pt x="2211161" y="5969"/>
                </a:lnTo>
                <a:lnTo>
                  <a:pt x="2210775" y="5038"/>
                </a:lnTo>
                <a:lnTo>
                  <a:pt x="2210775" y="2857"/>
                </a:lnTo>
                <a:lnTo>
                  <a:pt x="2211161" y="1927"/>
                </a:lnTo>
                <a:lnTo>
                  <a:pt x="2212702" y="385"/>
                </a:lnTo>
                <a:lnTo>
                  <a:pt x="2213633" y="0"/>
                </a:lnTo>
                <a:lnTo>
                  <a:pt x="2294770" y="0"/>
                </a:lnTo>
                <a:lnTo>
                  <a:pt x="2295700" y="385"/>
                </a:lnTo>
                <a:lnTo>
                  <a:pt x="2297242" y="1927"/>
                </a:lnTo>
                <a:lnTo>
                  <a:pt x="2297627" y="2857"/>
                </a:lnTo>
                <a:lnTo>
                  <a:pt x="2297627" y="5038"/>
                </a:lnTo>
                <a:lnTo>
                  <a:pt x="2297242" y="5969"/>
                </a:lnTo>
                <a:lnTo>
                  <a:pt x="2295700" y="7511"/>
                </a:lnTo>
                <a:lnTo>
                  <a:pt x="2294770" y="7896"/>
                </a:lnTo>
                <a:close/>
              </a:path>
              <a:path w="9072245" h="8254">
                <a:moveTo>
                  <a:pt x="2452682" y="7896"/>
                </a:moveTo>
                <a:lnTo>
                  <a:pt x="2371546" y="7896"/>
                </a:lnTo>
                <a:lnTo>
                  <a:pt x="2370615" y="7511"/>
                </a:lnTo>
                <a:lnTo>
                  <a:pt x="2369073" y="5969"/>
                </a:lnTo>
                <a:lnTo>
                  <a:pt x="2368688" y="5038"/>
                </a:lnTo>
                <a:lnTo>
                  <a:pt x="2368688" y="2857"/>
                </a:lnTo>
                <a:lnTo>
                  <a:pt x="2369073" y="1927"/>
                </a:lnTo>
                <a:lnTo>
                  <a:pt x="2370615" y="385"/>
                </a:lnTo>
                <a:lnTo>
                  <a:pt x="2371546" y="0"/>
                </a:lnTo>
                <a:lnTo>
                  <a:pt x="2452682" y="0"/>
                </a:lnTo>
                <a:lnTo>
                  <a:pt x="2453613" y="385"/>
                </a:lnTo>
                <a:lnTo>
                  <a:pt x="2455154" y="1927"/>
                </a:lnTo>
                <a:lnTo>
                  <a:pt x="2455540" y="2857"/>
                </a:lnTo>
                <a:lnTo>
                  <a:pt x="2455540" y="5038"/>
                </a:lnTo>
                <a:lnTo>
                  <a:pt x="2455154" y="5969"/>
                </a:lnTo>
                <a:lnTo>
                  <a:pt x="2453613" y="7511"/>
                </a:lnTo>
                <a:lnTo>
                  <a:pt x="2452682" y="7896"/>
                </a:lnTo>
                <a:close/>
              </a:path>
              <a:path w="9072245" h="8254">
                <a:moveTo>
                  <a:pt x="2610595" y="7896"/>
                </a:moveTo>
                <a:lnTo>
                  <a:pt x="2529458" y="7896"/>
                </a:lnTo>
                <a:lnTo>
                  <a:pt x="2528528" y="7511"/>
                </a:lnTo>
                <a:lnTo>
                  <a:pt x="2526986" y="5969"/>
                </a:lnTo>
                <a:lnTo>
                  <a:pt x="2526600" y="5038"/>
                </a:lnTo>
                <a:lnTo>
                  <a:pt x="2526600" y="2857"/>
                </a:lnTo>
                <a:lnTo>
                  <a:pt x="2526986" y="1927"/>
                </a:lnTo>
                <a:lnTo>
                  <a:pt x="2528528" y="385"/>
                </a:lnTo>
                <a:lnTo>
                  <a:pt x="2529458" y="0"/>
                </a:lnTo>
                <a:lnTo>
                  <a:pt x="2610595" y="0"/>
                </a:lnTo>
                <a:lnTo>
                  <a:pt x="2611525" y="385"/>
                </a:lnTo>
                <a:lnTo>
                  <a:pt x="2613067" y="1927"/>
                </a:lnTo>
                <a:lnTo>
                  <a:pt x="2613453" y="2857"/>
                </a:lnTo>
                <a:lnTo>
                  <a:pt x="2613453" y="5038"/>
                </a:lnTo>
                <a:lnTo>
                  <a:pt x="2613067" y="5969"/>
                </a:lnTo>
                <a:lnTo>
                  <a:pt x="2611525" y="7511"/>
                </a:lnTo>
                <a:lnTo>
                  <a:pt x="2610595" y="7896"/>
                </a:lnTo>
                <a:close/>
              </a:path>
              <a:path w="9072245" h="8254">
                <a:moveTo>
                  <a:pt x="2768507" y="7896"/>
                </a:moveTo>
                <a:lnTo>
                  <a:pt x="2687371" y="7896"/>
                </a:lnTo>
                <a:lnTo>
                  <a:pt x="2686440" y="7511"/>
                </a:lnTo>
                <a:lnTo>
                  <a:pt x="2684898" y="5969"/>
                </a:lnTo>
                <a:lnTo>
                  <a:pt x="2684513" y="5038"/>
                </a:lnTo>
                <a:lnTo>
                  <a:pt x="2684513" y="2857"/>
                </a:lnTo>
                <a:lnTo>
                  <a:pt x="2684898" y="1927"/>
                </a:lnTo>
                <a:lnTo>
                  <a:pt x="2686440" y="385"/>
                </a:lnTo>
                <a:lnTo>
                  <a:pt x="2687371" y="0"/>
                </a:lnTo>
                <a:lnTo>
                  <a:pt x="2768507" y="0"/>
                </a:lnTo>
                <a:lnTo>
                  <a:pt x="2769438" y="385"/>
                </a:lnTo>
                <a:lnTo>
                  <a:pt x="2770979" y="1927"/>
                </a:lnTo>
                <a:lnTo>
                  <a:pt x="2771365" y="2857"/>
                </a:lnTo>
                <a:lnTo>
                  <a:pt x="2771365" y="5038"/>
                </a:lnTo>
                <a:lnTo>
                  <a:pt x="2770979" y="5969"/>
                </a:lnTo>
                <a:lnTo>
                  <a:pt x="2769438" y="7511"/>
                </a:lnTo>
                <a:lnTo>
                  <a:pt x="2768507" y="7896"/>
                </a:lnTo>
                <a:close/>
              </a:path>
              <a:path w="9072245" h="8254">
                <a:moveTo>
                  <a:pt x="2926420" y="7896"/>
                </a:moveTo>
                <a:lnTo>
                  <a:pt x="2845283" y="7896"/>
                </a:lnTo>
                <a:lnTo>
                  <a:pt x="2844353" y="7511"/>
                </a:lnTo>
                <a:lnTo>
                  <a:pt x="2842811" y="5969"/>
                </a:lnTo>
                <a:lnTo>
                  <a:pt x="2842426" y="5038"/>
                </a:lnTo>
                <a:lnTo>
                  <a:pt x="2842426" y="2857"/>
                </a:lnTo>
                <a:lnTo>
                  <a:pt x="2842811" y="1927"/>
                </a:lnTo>
                <a:lnTo>
                  <a:pt x="2844353" y="385"/>
                </a:lnTo>
                <a:lnTo>
                  <a:pt x="2845283" y="0"/>
                </a:lnTo>
                <a:lnTo>
                  <a:pt x="2926420" y="0"/>
                </a:lnTo>
                <a:lnTo>
                  <a:pt x="2927350" y="385"/>
                </a:lnTo>
                <a:lnTo>
                  <a:pt x="2928892" y="1927"/>
                </a:lnTo>
                <a:lnTo>
                  <a:pt x="2929277" y="2857"/>
                </a:lnTo>
                <a:lnTo>
                  <a:pt x="2929277" y="5038"/>
                </a:lnTo>
                <a:lnTo>
                  <a:pt x="2928892" y="5969"/>
                </a:lnTo>
                <a:lnTo>
                  <a:pt x="2927350" y="7511"/>
                </a:lnTo>
                <a:lnTo>
                  <a:pt x="2926420" y="7896"/>
                </a:lnTo>
                <a:close/>
              </a:path>
              <a:path w="9072245" h="8254">
                <a:moveTo>
                  <a:pt x="3084333" y="7896"/>
                </a:moveTo>
                <a:lnTo>
                  <a:pt x="3003196" y="7896"/>
                </a:lnTo>
                <a:lnTo>
                  <a:pt x="3002265" y="7511"/>
                </a:lnTo>
                <a:lnTo>
                  <a:pt x="3000724" y="5969"/>
                </a:lnTo>
                <a:lnTo>
                  <a:pt x="3000338" y="5038"/>
                </a:lnTo>
                <a:lnTo>
                  <a:pt x="3000338" y="2857"/>
                </a:lnTo>
                <a:lnTo>
                  <a:pt x="3000724" y="1927"/>
                </a:lnTo>
                <a:lnTo>
                  <a:pt x="3002265" y="385"/>
                </a:lnTo>
                <a:lnTo>
                  <a:pt x="3003196" y="0"/>
                </a:lnTo>
                <a:lnTo>
                  <a:pt x="3084333" y="0"/>
                </a:lnTo>
                <a:lnTo>
                  <a:pt x="3085263" y="385"/>
                </a:lnTo>
                <a:lnTo>
                  <a:pt x="3086804" y="1927"/>
                </a:lnTo>
                <a:lnTo>
                  <a:pt x="3087190" y="2857"/>
                </a:lnTo>
                <a:lnTo>
                  <a:pt x="3087190" y="5038"/>
                </a:lnTo>
                <a:lnTo>
                  <a:pt x="3086804" y="5969"/>
                </a:lnTo>
                <a:lnTo>
                  <a:pt x="3085263" y="7511"/>
                </a:lnTo>
                <a:lnTo>
                  <a:pt x="3084333" y="7896"/>
                </a:lnTo>
                <a:close/>
              </a:path>
              <a:path w="9072245" h="8254">
                <a:moveTo>
                  <a:pt x="3242245" y="7896"/>
                </a:moveTo>
                <a:lnTo>
                  <a:pt x="3161108" y="7896"/>
                </a:lnTo>
                <a:lnTo>
                  <a:pt x="3160178" y="7511"/>
                </a:lnTo>
                <a:lnTo>
                  <a:pt x="3158636" y="5969"/>
                </a:lnTo>
                <a:lnTo>
                  <a:pt x="3158251" y="5038"/>
                </a:lnTo>
                <a:lnTo>
                  <a:pt x="3158251" y="2857"/>
                </a:lnTo>
                <a:lnTo>
                  <a:pt x="3158636" y="1927"/>
                </a:lnTo>
                <a:lnTo>
                  <a:pt x="3160178" y="385"/>
                </a:lnTo>
                <a:lnTo>
                  <a:pt x="3161108" y="0"/>
                </a:lnTo>
                <a:lnTo>
                  <a:pt x="3242245" y="0"/>
                </a:lnTo>
                <a:lnTo>
                  <a:pt x="3243175" y="385"/>
                </a:lnTo>
                <a:lnTo>
                  <a:pt x="3244717" y="1927"/>
                </a:lnTo>
                <a:lnTo>
                  <a:pt x="3245102" y="2857"/>
                </a:lnTo>
                <a:lnTo>
                  <a:pt x="3245102" y="5038"/>
                </a:lnTo>
                <a:lnTo>
                  <a:pt x="3244717" y="5969"/>
                </a:lnTo>
                <a:lnTo>
                  <a:pt x="3243175" y="7511"/>
                </a:lnTo>
                <a:lnTo>
                  <a:pt x="3242245" y="7896"/>
                </a:lnTo>
                <a:close/>
              </a:path>
              <a:path w="9072245" h="8254">
                <a:moveTo>
                  <a:pt x="3400157" y="7896"/>
                </a:moveTo>
                <a:lnTo>
                  <a:pt x="3319021" y="7896"/>
                </a:lnTo>
                <a:lnTo>
                  <a:pt x="3318090" y="7511"/>
                </a:lnTo>
                <a:lnTo>
                  <a:pt x="3316549" y="5969"/>
                </a:lnTo>
                <a:lnTo>
                  <a:pt x="3316163" y="5038"/>
                </a:lnTo>
                <a:lnTo>
                  <a:pt x="3316163" y="2857"/>
                </a:lnTo>
                <a:lnTo>
                  <a:pt x="3316549" y="1927"/>
                </a:lnTo>
                <a:lnTo>
                  <a:pt x="3318090" y="385"/>
                </a:lnTo>
                <a:lnTo>
                  <a:pt x="3319021" y="0"/>
                </a:lnTo>
                <a:lnTo>
                  <a:pt x="3400157" y="0"/>
                </a:lnTo>
                <a:lnTo>
                  <a:pt x="3401088" y="385"/>
                </a:lnTo>
                <a:lnTo>
                  <a:pt x="3402629" y="1927"/>
                </a:lnTo>
                <a:lnTo>
                  <a:pt x="3403015" y="2857"/>
                </a:lnTo>
                <a:lnTo>
                  <a:pt x="3403015" y="5038"/>
                </a:lnTo>
                <a:lnTo>
                  <a:pt x="3402629" y="5969"/>
                </a:lnTo>
                <a:lnTo>
                  <a:pt x="3401088" y="7511"/>
                </a:lnTo>
                <a:lnTo>
                  <a:pt x="3400157" y="7896"/>
                </a:lnTo>
                <a:close/>
              </a:path>
              <a:path w="9072245" h="8254">
                <a:moveTo>
                  <a:pt x="3558070" y="7896"/>
                </a:moveTo>
                <a:lnTo>
                  <a:pt x="3476933" y="7896"/>
                </a:lnTo>
                <a:lnTo>
                  <a:pt x="3476003" y="7511"/>
                </a:lnTo>
                <a:lnTo>
                  <a:pt x="3474461" y="5969"/>
                </a:lnTo>
                <a:lnTo>
                  <a:pt x="3474076" y="5038"/>
                </a:lnTo>
                <a:lnTo>
                  <a:pt x="3474076" y="2857"/>
                </a:lnTo>
                <a:lnTo>
                  <a:pt x="3474461" y="1927"/>
                </a:lnTo>
                <a:lnTo>
                  <a:pt x="3476003" y="385"/>
                </a:lnTo>
                <a:lnTo>
                  <a:pt x="3476933" y="0"/>
                </a:lnTo>
                <a:lnTo>
                  <a:pt x="3558070" y="0"/>
                </a:lnTo>
                <a:lnTo>
                  <a:pt x="3559001" y="385"/>
                </a:lnTo>
                <a:lnTo>
                  <a:pt x="3560542" y="1927"/>
                </a:lnTo>
                <a:lnTo>
                  <a:pt x="3560927" y="2857"/>
                </a:lnTo>
                <a:lnTo>
                  <a:pt x="3560927" y="5038"/>
                </a:lnTo>
                <a:lnTo>
                  <a:pt x="3560542" y="5969"/>
                </a:lnTo>
                <a:lnTo>
                  <a:pt x="3559001" y="7511"/>
                </a:lnTo>
                <a:lnTo>
                  <a:pt x="3558070" y="7896"/>
                </a:lnTo>
                <a:close/>
              </a:path>
              <a:path w="9072245" h="8254">
                <a:moveTo>
                  <a:pt x="3715982" y="7896"/>
                </a:moveTo>
                <a:lnTo>
                  <a:pt x="3634846" y="7896"/>
                </a:lnTo>
                <a:lnTo>
                  <a:pt x="3633915" y="7511"/>
                </a:lnTo>
                <a:lnTo>
                  <a:pt x="3632374" y="5969"/>
                </a:lnTo>
                <a:lnTo>
                  <a:pt x="3631988" y="5038"/>
                </a:lnTo>
                <a:lnTo>
                  <a:pt x="3631988" y="2857"/>
                </a:lnTo>
                <a:lnTo>
                  <a:pt x="3632374" y="1927"/>
                </a:lnTo>
                <a:lnTo>
                  <a:pt x="3633915" y="385"/>
                </a:lnTo>
                <a:lnTo>
                  <a:pt x="3634846" y="0"/>
                </a:lnTo>
                <a:lnTo>
                  <a:pt x="3715982" y="0"/>
                </a:lnTo>
                <a:lnTo>
                  <a:pt x="3716913" y="385"/>
                </a:lnTo>
                <a:lnTo>
                  <a:pt x="3718454" y="1927"/>
                </a:lnTo>
                <a:lnTo>
                  <a:pt x="3718840" y="2857"/>
                </a:lnTo>
                <a:lnTo>
                  <a:pt x="3718840" y="5038"/>
                </a:lnTo>
                <a:lnTo>
                  <a:pt x="3718454" y="5969"/>
                </a:lnTo>
                <a:lnTo>
                  <a:pt x="3716913" y="7511"/>
                </a:lnTo>
                <a:lnTo>
                  <a:pt x="3715982" y="7896"/>
                </a:lnTo>
                <a:close/>
              </a:path>
              <a:path w="9072245" h="8254">
                <a:moveTo>
                  <a:pt x="3873895" y="7896"/>
                </a:moveTo>
                <a:lnTo>
                  <a:pt x="3792758" y="7896"/>
                </a:lnTo>
                <a:lnTo>
                  <a:pt x="3791828" y="7511"/>
                </a:lnTo>
                <a:lnTo>
                  <a:pt x="3790286" y="5969"/>
                </a:lnTo>
                <a:lnTo>
                  <a:pt x="3789901" y="5038"/>
                </a:lnTo>
                <a:lnTo>
                  <a:pt x="3789901" y="2857"/>
                </a:lnTo>
                <a:lnTo>
                  <a:pt x="3790286" y="1927"/>
                </a:lnTo>
                <a:lnTo>
                  <a:pt x="3791828" y="385"/>
                </a:lnTo>
                <a:lnTo>
                  <a:pt x="3792758" y="0"/>
                </a:lnTo>
                <a:lnTo>
                  <a:pt x="3873895" y="0"/>
                </a:lnTo>
                <a:lnTo>
                  <a:pt x="3874826" y="385"/>
                </a:lnTo>
                <a:lnTo>
                  <a:pt x="3876368" y="1927"/>
                </a:lnTo>
                <a:lnTo>
                  <a:pt x="3876753" y="2857"/>
                </a:lnTo>
                <a:lnTo>
                  <a:pt x="3876753" y="5038"/>
                </a:lnTo>
                <a:lnTo>
                  <a:pt x="3876368" y="5969"/>
                </a:lnTo>
                <a:lnTo>
                  <a:pt x="3874826" y="7511"/>
                </a:lnTo>
                <a:lnTo>
                  <a:pt x="3873895" y="7896"/>
                </a:lnTo>
                <a:close/>
              </a:path>
              <a:path w="9072245" h="8254">
                <a:moveTo>
                  <a:pt x="4031807" y="7896"/>
                </a:moveTo>
                <a:lnTo>
                  <a:pt x="3950671" y="7896"/>
                </a:lnTo>
                <a:lnTo>
                  <a:pt x="3949740" y="7511"/>
                </a:lnTo>
                <a:lnTo>
                  <a:pt x="3948199" y="5969"/>
                </a:lnTo>
                <a:lnTo>
                  <a:pt x="3947813" y="5038"/>
                </a:lnTo>
                <a:lnTo>
                  <a:pt x="3947813" y="2857"/>
                </a:lnTo>
                <a:lnTo>
                  <a:pt x="3948199" y="1927"/>
                </a:lnTo>
                <a:lnTo>
                  <a:pt x="3949740" y="385"/>
                </a:lnTo>
                <a:lnTo>
                  <a:pt x="3950671" y="0"/>
                </a:lnTo>
                <a:lnTo>
                  <a:pt x="4031807" y="0"/>
                </a:lnTo>
                <a:lnTo>
                  <a:pt x="4032738" y="385"/>
                </a:lnTo>
                <a:lnTo>
                  <a:pt x="4034280" y="1927"/>
                </a:lnTo>
                <a:lnTo>
                  <a:pt x="4034665" y="2857"/>
                </a:lnTo>
                <a:lnTo>
                  <a:pt x="4034665" y="5038"/>
                </a:lnTo>
                <a:lnTo>
                  <a:pt x="4034280" y="5969"/>
                </a:lnTo>
                <a:lnTo>
                  <a:pt x="4032738" y="7511"/>
                </a:lnTo>
                <a:lnTo>
                  <a:pt x="4031807" y="7896"/>
                </a:lnTo>
                <a:close/>
              </a:path>
              <a:path w="9072245" h="8254">
                <a:moveTo>
                  <a:pt x="4189720" y="7896"/>
                </a:moveTo>
                <a:lnTo>
                  <a:pt x="4108584" y="7896"/>
                </a:lnTo>
                <a:lnTo>
                  <a:pt x="4107653" y="7511"/>
                </a:lnTo>
                <a:lnTo>
                  <a:pt x="4106112" y="5969"/>
                </a:lnTo>
                <a:lnTo>
                  <a:pt x="4105726" y="5038"/>
                </a:lnTo>
                <a:lnTo>
                  <a:pt x="4105726" y="2857"/>
                </a:lnTo>
                <a:lnTo>
                  <a:pt x="4106112" y="1927"/>
                </a:lnTo>
                <a:lnTo>
                  <a:pt x="4107653" y="385"/>
                </a:lnTo>
                <a:lnTo>
                  <a:pt x="4108584" y="0"/>
                </a:lnTo>
                <a:lnTo>
                  <a:pt x="4189720" y="0"/>
                </a:lnTo>
                <a:lnTo>
                  <a:pt x="4190651" y="385"/>
                </a:lnTo>
                <a:lnTo>
                  <a:pt x="4192193" y="1927"/>
                </a:lnTo>
                <a:lnTo>
                  <a:pt x="4192578" y="2857"/>
                </a:lnTo>
                <a:lnTo>
                  <a:pt x="4192578" y="5038"/>
                </a:lnTo>
                <a:lnTo>
                  <a:pt x="4192193" y="5969"/>
                </a:lnTo>
                <a:lnTo>
                  <a:pt x="4190651" y="7511"/>
                </a:lnTo>
                <a:lnTo>
                  <a:pt x="4189720" y="7896"/>
                </a:lnTo>
                <a:close/>
              </a:path>
              <a:path w="9072245" h="8254">
                <a:moveTo>
                  <a:pt x="4347633" y="7896"/>
                </a:moveTo>
                <a:lnTo>
                  <a:pt x="4266496" y="7896"/>
                </a:lnTo>
                <a:lnTo>
                  <a:pt x="4265566" y="7511"/>
                </a:lnTo>
                <a:lnTo>
                  <a:pt x="4264024" y="5969"/>
                </a:lnTo>
                <a:lnTo>
                  <a:pt x="4263638" y="5038"/>
                </a:lnTo>
                <a:lnTo>
                  <a:pt x="4263638" y="2857"/>
                </a:lnTo>
                <a:lnTo>
                  <a:pt x="4264024" y="1927"/>
                </a:lnTo>
                <a:lnTo>
                  <a:pt x="4265566" y="385"/>
                </a:lnTo>
                <a:lnTo>
                  <a:pt x="4266496" y="0"/>
                </a:lnTo>
                <a:lnTo>
                  <a:pt x="4347633" y="0"/>
                </a:lnTo>
                <a:lnTo>
                  <a:pt x="4348564" y="385"/>
                </a:lnTo>
                <a:lnTo>
                  <a:pt x="4350105" y="1927"/>
                </a:lnTo>
                <a:lnTo>
                  <a:pt x="4350490" y="2857"/>
                </a:lnTo>
                <a:lnTo>
                  <a:pt x="4350490" y="5038"/>
                </a:lnTo>
                <a:lnTo>
                  <a:pt x="4350105" y="5969"/>
                </a:lnTo>
                <a:lnTo>
                  <a:pt x="4348564" y="7511"/>
                </a:lnTo>
                <a:lnTo>
                  <a:pt x="4347633" y="7896"/>
                </a:lnTo>
                <a:close/>
              </a:path>
              <a:path w="9072245" h="8254">
                <a:moveTo>
                  <a:pt x="4505545" y="7896"/>
                </a:moveTo>
                <a:lnTo>
                  <a:pt x="4424409" y="7896"/>
                </a:lnTo>
                <a:lnTo>
                  <a:pt x="4423479" y="7511"/>
                </a:lnTo>
                <a:lnTo>
                  <a:pt x="4421937" y="5969"/>
                </a:lnTo>
                <a:lnTo>
                  <a:pt x="4421551" y="5038"/>
                </a:lnTo>
                <a:lnTo>
                  <a:pt x="4421551" y="2857"/>
                </a:lnTo>
                <a:lnTo>
                  <a:pt x="4421937" y="1927"/>
                </a:lnTo>
                <a:lnTo>
                  <a:pt x="4423479" y="385"/>
                </a:lnTo>
                <a:lnTo>
                  <a:pt x="4424409" y="0"/>
                </a:lnTo>
                <a:lnTo>
                  <a:pt x="4505545" y="0"/>
                </a:lnTo>
                <a:lnTo>
                  <a:pt x="4506476" y="385"/>
                </a:lnTo>
                <a:lnTo>
                  <a:pt x="4508017" y="1927"/>
                </a:lnTo>
                <a:lnTo>
                  <a:pt x="4508403" y="2857"/>
                </a:lnTo>
                <a:lnTo>
                  <a:pt x="4508403" y="5038"/>
                </a:lnTo>
                <a:lnTo>
                  <a:pt x="4508017" y="5969"/>
                </a:lnTo>
                <a:lnTo>
                  <a:pt x="4506476" y="7511"/>
                </a:lnTo>
                <a:lnTo>
                  <a:pt x="4505545" y="7896"/>
                </a:lnTo>
                <a:close/>
              </a:path>
              <a:path w="9072245" h="8254">
                <a:moveTo>
                  <a:pt x="4663458" y="7896"/>
                </a:moveTo>
                <a:lnTo>
                  <a:pt x="4582321" y="7896"/>
                </a:lnTo>
                <a:lnTo>
                  <a:pt x="4581391" y="7511"/>
                </a:lnTo>
                <a:lnTo>
                  <a:pt x="4579849" y="5969"/>
                </a:lnTo>
                <a:lnTo>
                  <a:pt x="4579464" y="5038"/>
                </a:lnTo>
                <a:lnTo>
                  <a:pt x="4579464" y="2857"/>
                </a:lnTo>
                <a:lnTo>
                  <a:pt x="4579849" y="1927"/>
                </a:lnTo>
                <a:lnTo>
                  <a:pt x="4581391" y="385"/>
                </a:lnTo>
                <a:lnTo>
                  <a:pt x="4582321" y="0"/>
                </a:lnTo>
                <a:lnTo>
                  <a:pt x="4663458" y="0"/>
                </a:lnTo>
                <a:lnTo>
                  <a:pt x="4664388" y="385"/>
                </a:lnTo>
                <a:lnTo>
                  <a:pt x="4665930" y="1927"/>
                </a:lnTo>
                <a:lnTo>
                  <a:pt x="4666315" y="2857"/>
                </a:lnTo>
                <a:lnTo>
                  <a:pt x="4666315" y="5038"/>
                </a:lnTo>
                <a:lnTo>
                  <a:pt x="4665930" y="5969"/>
                </a:lnTo>
                <a:lnTo>
                  <a:pt x="4664388" y="7511"/>
                </a:lnTo>
                <a:lnTo>
                  <a:pt x="4663458" y="7896"/>
                </a:lnTo>
                <a:close/>
              </a:path>
              <a:path w="9072245" h="8254">
                <a:moveTo>
                  <a:pt x="4821370" y="7896"/>
                </a:moveTo>
                <a:lnTo>
                  <a:pt x="4740234" y="7896"/>
                </a:lnTo>
                <a:lnTo>
                  <a:pt x="4739303" y="7511"/>
                </a:lnTo>
                <a:lnTo>
                  <a:pt x="4737762" y="5969"/>
                </a:lnTo>
                <a:lnTo>
                  <a:pt x="4737376" y="5038"/>
                </a:lnTo>
                <a:lnTo>
                  <a:pt x="4737376" y="2857"/>
                </a:lnTo>
                <a:lnTo>
                  <a:pt x="4737762" y="1927"/>
                </a:lnTo>
                <a:lnTo>
                  <a:pt x="4739303" y="385"/>
                </a:lnTo>
                <a:lnTo>
                  <a:pt x="4740234" y="0"/>
                </a:lnTo>
                <a:lnTo>
                  <a:pt x="4821370" y="0"/>
                </a:lnTo>
                <a:lnTo>
                  <a:pt x="4822301" y="385"/>
                </a:lnTo>
                <a:lnTo>
                  <a:pt x="4823842" y="1927"/>
                </a:lnTo>
                <a:lnTo>
                  <a:pt x="4824228" y="2857"/>
                </a:lnTo>
                <a:lnTo>
                  <a:pt x="4824228" y="5038"/>
                </a:lnTo>
                <a:lnTo>
                  <a:pt x="4823842" y="5969"/>
                </a:lnTo>
                <a:lnTo>
                  <a:pt x="4822301" y="7511"/>
                </a:lnTo>
                <a:lnTo>
                  <a:pt x="4821370" y="7896"/>
                </a:lnTo>
                <a:close/>
              </a:path>
              <a:path w="9072245" h="8254">
                <a:moveTo>
                  <a:pt x="4979283" y="7896"/>
                </a:moveTo>
                <a:lnTo>
                  <a:pt x="4898146" y="7896"/>
                </a:lnTo>
                <a:lnTo>
                  <a:pt x="4897215" y="7511"/>
                </a:lnTo>
                <a:lnTo>
                  <a:pt x="4895674" y="5969"/>
                </a:lnTo>
                <a:lnTo>
                  <a:pt x="4895289" y="5038"/>
                </a:lnTo>
                <a:lnTo>
                  <a:pt x="4895289" y="2857"/>
                </a:lnTo>
                <a:lnTo>
                  <a:pt x="4895674" y="1927"/>
                </a:lnTo>
                <a:lnTo>
                  <a:pt x="4897215" y="385"/>
                </a:lnTo>
                <a:lnTo>
                  <a:pt x="4898146" y="0"/>
                </a:lnTo>
                <a:lnTo>
                  <a:pt x="4979283" y="0"/>
                </a:lnTo>
                <a:lnTo>
                  <a:pt x="4980214" y="385"/>
                </a:lnTo>
                <a:lnTo>
                  <a:pt x="4981756" y="1927"/>
                </a:lnTo>
                <a:lnTo>
                  <a:pt x="4982141" y="2857"/>
                </a:lnTo>
                <a:lnTo>
                  <a:pt x="4982141" y="5038"/>
                </a:lnTo>
                <a:lnTo>
                  <a:pt x="4981756" y="5969"/>
                </a:lnTo>
                <a:lnTo>
                  <a:pt x="4980214" y="7511"/>
                </a:lnTo>
                <a:lnTo>
                  <a:pt x="4979283" y="7896"/>
                </a:lnTo>
                <a:close/>
              </a:path>
              <a:path w="9072245" h="8254">
                <a:moveTo>
                  <a:pt x="5137196" y="7896"/>
                </a:moveTo>
                <a:lnTo>
                  <a:pt x="5056059" y="7896"/>
                </a:lnTo>
                <a:lnTo>
                  <a:pt x="5055128" y="7511"/>
                </a:lnTo>
                <a:lnTo>
                  <a:pt x="5053587" y="5969"/>
                </a:lnTo>
                <a:lnTo>
                  <a:pt x="5053201" y="5038"/>
                </a:lnTo>
                <a:lnTo>
                  <a:pt x="5053201" y="2857"/>
                </a:lnTo>
                <a:lnTo>
                  <a:pt x="5053587" y="1927"/>
                </a:lnTo>
                <a:lnTo>
                  <a:pt x="5055128" y="385"/>
                </a:lnTo>
                <a:lnTo>
                  <a:pt x="5056059" y="0"/>
                </a:lnTo>
                <a:lnTo>
                  <a:pt x="5137196" y="0"/>
                </a:lnTo>
                <a:lnTo>
                  <a:pt x="5138126" y="385"/>
                </a:lnTo>
                <a:lnTo>
                  <a:pt x="5139668" y="1927"/>
                </a:lnTo>
                <a:lnTo>
                  <a:pt x="5140053" y="2857"/>
                </a:lnTo>
                <a:lnTo>
                  <a:pt x="5140053" y="5038"/>
                </a:lnTo>
                <a:lnTo>
                  <a:pt x="5139668" y="5969"/>
                </a:lnTo>
                <a:lnTo>
                  <a:pt x="5138126" y="7511"/>
                </a:lnTo>
                <a:lnTo>
                  <a:pt x="5137196" y="7896"/>
                </a:lnTo>
                <a:close/>
              </a:path>
              <a:path w="9072245" h="8254">
                <a:moveTo>
                  <a:pt x="5295108" y="7896"/>
                </a:moveTo>
                <a:lnTo>
                  <a:pt x="5213972" y="7896"/>
                </a:lnTo>
                <a:lnTo>
                  <a:pt x="5213041" y="7511"/>
                </a:lnTo>
                <a:lnTo>
                  <a:pt x="5211500" y="5969"/>
                </a:lnTo>
                <a:lnTo>
                  <a:pt x="5211114" y="5038"/>
                </a:lnTo>
                <a:lnTo>
                  <a:pt x="5211114" y="2857"/>
                </a:lnTo>
                <a:lnTo>
                  <a:pt x="5211500" y="1927"/>
                </a:lnTo>
                <a:lnTo>
                  <a:pt x="5213041" y="385"/>
                </a:lnTo>
                <a:lnTo>
                  <a:pt x="5213972" y="0"/>
                </a:lnTo>
                <a:lnTo>
                  <a:pt x="5295108" y="0"/>
                </a:lnTo>
                <a:lnTo>
                  <a:pt x="5296039" y="385"/>
                </a:lnTo>
                <a:lnTo>
                  <a:pt x="5297580" y="1927"/>
                </a:lnTo>
                <a:lnTo>
                  <a:pt x="5297966" y="2857"/>
                </a:lnTo>
                <a:lnTo>
                  <a:pt x="5297966" y="5038"/>
                </a:lnTo>
                <a:lnTo>
                  <a:pt x="5297580" y="5969"/>
                </a:lnTo>
                <a:lnTo>
                  <a:pt x="5296039" y="7511"/>
                </a:lnTo>
                <a:lnTo>
                  <a:pt x="5295108" y="7896"/>
                </a:lnTo>
                <a:close/>
              </a:path>
              <a:path w="9072245" h="8254">
                <a:moveTo>
                  <a:pt x="5453021" y="7896"/>
                </a:moveTo>
                <a:lnTo>
                  <a:pt x="5371884" y="7896"/>
                </a:lnTo>
                <a:lnTo>
                  <a:pt x="5370954" y="7511"/>
                </a:lnTo>
                <a:lnTo>
                  <a:pt x="5369412" y="5969"/>
                </a:lnTo>
                <a:lnTo>
                  <a:pt x="5369027" y="5038"/>
                </a:lnTo>
                <a:lnTo>
                  <a:pt x="5369027" y="2857"/>
                </a:lnTo>
                <a:lnTo>
                  <a:pt x="5369412" y="1927"/>
                </a:lnTo>
                <a:lnTo>
                  <a:pt x="5370954" y="385"/>
                </a:lnTo>
                <a:lnTo>
                  <a:pt x="5371884" y="0"/>
                </a:lnTo>
                <a:lnTo>
                  <a:pt x="5453021" y="0"/>
                </a:lnTo>
                <a:lnTo>
                  <a:pt x="5453951" y="385"/>
                </a:lnTo>
                <a:lnTo>
                  <a:pt x="5455493" y="1927"/>
                </a:lnTo>
                <a:lnTo>
                  <a:pt x="5455878" y="2857"/>
                </a:lnTo>
                <a:lnTo>
                  <a:pt x="5455878" y="5038"/>
                </a:lnTo>
                <a:lnTo>
                  <a:pt x="5455493" y="5969"/>
                </a:lnTo>
                <a:lnTo>
                  <a:pt x="5453951" y="7511"/>
                </a:lnTo>
                <a:lnTo>
                  <a:pt x="5453021" y="7896"/>
                </a:lnTo>
                <a:close/>
              </a:path>
              <a:path w="9072245" h="8254">
                <a:moveTo>
                  <a:pt x="5610934" y="7896"/>
                </a:moveTo>
                <a:lnTo>
                  <a:pt x="5529797" y="7896"/>
                </a:lnTo>
                <a:lnTo>
                  <a:pt x="5528866" y="7511"/>
                </a:lnTo>
                <a:lnTo>
                  <a:pt x="5527324" y="5969"/>
                </a:lnTo>
                <a:lnTo>
                  <a:pt x="5526939" y="5038"/>
                </a:lnTo>
                <a:lnTo>
                  <a:pt x="5526939" y="2857"/>
                </a:lnTo>
                <a:lnTo>
                  <a:pt x="5527324" y="1927"/>
                </a:lnTo>
                <a:lnTo>
                  <a:pt x="5528866" y="385"/>
                </a:lnTo>
                <a:lnTo>
                  <a:pt x="5529797" y="0"/>
                </a:lnTo>
                <a:lnTo>
                  <a:pt x="5610934" y="0"/>
                </a:lnTo>
                <a:lnTo>
                  <a:pt x="5611864" y="385"/>
                </a:lnTo>
                <a:lnTo>
                  <a:pt x="5613405" y="1927"/>
                </a:lnTo>
                <a:lnTo>
                  <a:pt x="5613791" y="2857"/>
                </a:lnTo>
                <a:lnTo>
                  <a:pt x="5613791" y="5038"/>
                </a:lnTo>
                <a:lnTo>
                  <a:pt x="5613405" y="5969"/>
                </a:lnTo>
                <a:lnTo>
                  <a:pt x="5611864" y="7511"/>
                </a:lnTo>
                <a:lnTo>
                  <a:pt x="5610934" y="7896"/>
                </a:lnTo>
                <a:close/>
              </a:path>
              <a:path w="9072245" h="8254">
                <a:moveTo>
                  <a:pt x="5768846" y="7896"/>
                </a:moveTo>
                <a:lnTo>
                  <a:pt x="5687709" y="7896"/>
                </a:lnTo>
                <a:lnTo>
                  <a:pt x="5686778" y="7511"/>
                </a:lnTo>
                <a:lnTo>
                  <a:pt x="5685237" y="5969"/>
                </a:lnTo>
                <a:lnTo>
                  <a:pt x="5684852" y="5038"/>
                </a:lnTo>
                <a:lnTo>
                  <a:pt x="5684852" y="2857"/>
                </a:lnTo>
                <a:lnTo>
                  <a:pt x="5685237" y="1927"/>
                </a:lnTo>
                <a:lnTo>
                  <a:pt x="5686778" y="385"/>
                </a:lnTo>
                <a:lnTo>
                  <a:pt x="5687709" y="0"/>
                </a:lnTo>
                <a:lnTo>
                  <a:pt x="5768846" y="0"/>
                </a:lnTo>
                <a:lnTo>
                  <a:pt x="5769776" y="385"/>
                </a:lnTo>
                <a:lnTo>
                  <a:pt x="5771318" y="1927"/>
                </a:lnTo>
                <a:lnTo>
                  <a:pt x="5771703" y="2857"/>
                </a:lnTo>
                <a:lnTo>
                  <a:pt x="5771703" y="5038"/>
                </a:lnTo>
                <a:lnTo>
                  <a:pt x="5771318" y="5969"/>
                </a:lnTo>
                <a:lnTo>
                  <a:pt x="5769776" y="7511"/>
                </a:lnTo>
                <a:lnTo>
                  <a:pt x="5768846" y="7896"/>
                </a:lnTo>
                <a:close/>
              </a:path>
              <a:path w="9072245" h="8254">
                <a:moveTo>
                  <a:pt x="5926759" y="7896"/>
                </a:moveTo>
                <a:lnTo>
                  <a:pt x="5845622" y="7896"/>
                </a:lnTo>
                <a:lnTo>
                  <a:pt x="5844691" y="7511"/>
                </a:lnTo>
                <a:lnTo>
                  <a:pt x="5843150" y="5969"/>
                </a:lnTo>
                <a:lnTo>
                  <a:pt x="5842764" y="5038"/>
                </a:lnTo>
                <a:lnTo>
                  <a:pt x="5842764" y="2857"/>
                </a:lnTo>
                <a:lnTo>
                  <a:pt x="5843150" y="1927"/>
                </a:lnTo>
                <a:lnTo>
                  <a:pt x="5844691" y="385"/>
                </a:lnTo>
                <a:lnTo>
                  <a:pt x="5845622" y="0"/>
                </a:lnTo>
                <a:lnTo>
                  <a:pt x="5926759" y="0"/>
                </a:lnTo>
                <a:lnTo>
                  <a:pt x="5927689" y="385"/>
                </a:lnTo>
                <a:lnTo>
                  <a:pt x="5929231" y="1927"/>
                </a:lnTo>
                <a:lnTo>
                  <a:pt x="5929616" y="2857"/>
                </a:lnTo>
                <a:lnTo>
                  <a:pt x="5929616" y="5038"/>
                </a:lnTo>
                <a:lnTo>
                  <a:pt x="5929231" y="5969"/>
                </a:lnTo>
                <a:lnTo>
                  <a:pt x="5927689" y="7511"/>
                </a:lnTo>
                <a:lnTo>
                  <a:pt x="5926759" y="7896"/>
                </a:lnTo>
                <a:close/>
              </a:path>
              <a:path w="9072245" h="8254">
                <a:moveTo>
                  <a:pt x="6084671" y="7896"/>
                </a:moveTo>
                <a:lnTo>
                  <a:pt x="6003534" y="7896"/>
                </a:lnTo>
                <a:lnTo>
                  <a:pt x="6002604" y="7511"/>
                </a:lnTo>
                <a:lnTo>
                  <a:pt x="6001062" y="5969"/>
                </a:lnTo>
                <a:lnTo>
                  <a:pt x="6000677" y="5038"/>
                </a:lnTo>
                <a:lnTo>
                  <a:pt x="6000677" y="2857"/>
                </a:lnTo>
                <a:lnTo>
                  <a:pt x="6001062" y="1927"/>
                </a:lnTo>
                <a:lnTo>
                  <a:pt x="6002604" y="385"/>
                </a:lnTo>
                <a:lnTo>
                  <a:pt x="6003534" y="0"/>
                </a:lnTo>
                <a:lnTo>
                  <a:pt x="6084671" y="0"/>
                </a:lnTo>
                <a:lnTo>
                  <a:pt x="6085601" y="385"/>
                </a:lnTo>
                <a:lnTo>
                  <a:pt x="6087143" y="1927"/>
                </a:lnTo>
                <a:lnTo>
                  <a:pt x="6087529" y="2857"/>
                </a:lnTo>
                <a:lnTo>
                  <a:pt x="6087529" y="5038"/>
                </a:lnTo>
                <a:lnTo>
                  <a:pt x="6087143" y="5969"/>
                </a:lnTo>
                <a:lnTo>
                  <a:pt x="6085601" y="7511"/>
                </a:lnTo>
                <a:lnTo>
                  <a:pt x="6084671" y="7896"/>
                </a:lnTo>
                <a:close/>
              </a:path>
              <a:path w="9072245" h="8254">
                <a:moveTo>
                  <a:pt x="6242583" y="7896"/>
                </a:moveTo>
                <a:lnTo>
                  <a:pt x="6161447" y="7896"/>
                </a:lnTo>
                <a:lnTo>
                  <a:pt x="6160516" y="7511"/>
                </a:lnTo>
                <a:lnTo>
                  <a:pt x="6158975" y="5969"/>
                </a:lnTo>
                <a:lnTo>
                  <a:pt x="6158590" y="5038"/>
                </a:lnTo>
                <a:lnTo>
                  <a:pt x="6158590" y="2857"/>
                </a:lnTo>
                <a:lnTo>
                  <a:pt x="6158975" y="1927"/>
                </a:lnTo>
                <a:lnTo>
                  <a:pt x="6160516" y="385"/>
                </a:lnTo>
                <a:lnTo>
                  <a:pt x="6161447" y="0"/>
                </a:lnTo>
                <a:lnTo>
                  <a:pt x="6242583" y="0"/>
                </a:lnTo>
                <a:lnTo>
                  <a:pt x="6243514" y="385"/>
                </a:lnTo>
                <a:lnTo>
                  <a:pt x="6245056" y="1927"/>
                </a:lnTo>
                <a:lnTo>
                  <a:pt x="6245441" y="2857"/>
                </a:lnTo>
                <a:lnTo>
                  <a:pt x="6245441" y="5038"/>
                </a:lnTo>
                <a:lnTo>
                  <a:pt x="6245056" y="5969"/>
                </a:lnTo>
                <a:lnTo>
                  <a:pt x="6243514" y="7511"/>
                </a:lnTo>
                <a:lnTo>
                  <a:pt x="6242583" y="7896"/>
                </a:lnTo>
                <a:close/>
              </a:path>
              <a:path w="9072245" h="8254">
                <a:moveTo>
                  <a:pt x="6400496" y="7896"/>
                </a:moveTo>
                <a:lnTo>
                  <a:pt x="6319360" y="7896"/>
                </a:lnTo>
                <a:lnTo>
                  <a:pt x="6318429" y="7511"/>
                </a:lnTo>
                <a:lnTo>
                  <a:pt x="6316887" y="5969"/>
                </a:lnTo>
                <a:lnTo>
                  <a:pt x="6316502" y="5038"/>
                </a:lnTo>
                <a:lnTo>
                  <a:pt x="6316502" y="2857"/>
                </a:lnTo>
                <a:lnTo>
                  <a:pt x="6316887" y="1927"/>
                </a:lnTo>
                <a:lnTo>
                  <a:pt x="6318429" y="385"/>
                </a:lnTo>
                <a:lnTo>
                  <a:pt x="6319360" y="0"/>
                </a:lnTo>
                <a:lnTo>
                  <a:pt x="6400496" y="0"/>
                </a:lnTo>
                <a:lnTo>
                  <a:pt x="6401426" y="385"/>
                </a:lnTo>
                <a:lnTo>
                  <a:pt x="6402968" y="1927"/>
                </a:lnTo>
                <a:lnTo>
                  <a:pt x="6403354" y="2857"/>
                </a:lnTo>
                <a:lnTo>
                  <a:pt x="6403354" y="5038"/>
                </a:lnTo>
                <a:lnTo>
                  <a:pt x="6402968" y="5969"/>
                </a:lnTo>
                <a:lnTo>
                  <a:pt x="6401426" y="7511"/>
                </a:lnTo>
                <a:lnTo>
                  <a:pt x="6400496" y="7896"/>
                </a:lnTo>
                <a:close/>
              </a:path>
              <a:path w="9072245" h="8254">
                <a:moveTo>
                  <a:pt x="6558409" y="7896"/>
                </a:moveTo>
                <a:lnTo>
                  <a:pt x="6477272" y="7896"/>
                </a:lnTo>
                <a:lnTo>
                  <a:pt x="6476341" y="7511"/>
                </a:lnTo>
                <a:lnTo>
                  <a:pt x="6474800" y="5969"/>
                </a:lnTo>
                <a:lnTo>
                  <a:pt x="6474414" y="5038"/>
                </a:lnTo>
                <a:lnTo>
                  <a:pt x="6474414" y="2857"/>
                </a:lnTo>
                <a:lnTo>
                  <a:pt x="6474800" y="1927"/>
                </a:lnTo>
                <a:lnTo>
                  <a:pt x="6476341" y="385"/>
                </a:lnTo>
                <a:lnTo>
                  <a:pt x="6477272" y="0"/>
                </a:lnTo>
                <a:lnTo>
                  <a:pt x="6558409" y="0"/>
                </a:lnTo>
                <a:lnTo>
                  <a:pt x="6559339" y="385"/>
                </a:lnTo>
                <a:lnTo>
                  <a:pt x="6560881" y="1927"/>
                </a:lnTo>
                <a:lnTo>
                  <a:pt x="6561266" y="2857"/>
                </a:lnTo>
                <a:lnTo>
                  <a:pt x="6561266" y="5038"/>
                </a:lnTo>
                <a:lnTo>
                  <a:pt x="6560881" y="5969"/>
                </a:lnTo>
                <a:lnTo>
                  <a:pt x="6559339" y="7511"/>
                </a:lnTo>
                <a:lnTo>
                  <a:pt x="6558409" y="7896"/>
                </a:lnTo>
                <a:close/>
              </a:path>
              <a:path w="9072245" h="8254">
                <a:moveTo>
                  <a:pt x="6716322" y="7896"/>
                </a:moveTo>
                <a:lnTo>
                  <a:pt x="6635185" y="7896"/>
                </a:lnTo>
                <a:lnTo>
                  <a:pt x="6634254" y="7511"/>
                </a:lnTo>
                <a:lnTo>
                  <a:pt x="6632712" y="5969"/>
                </a:lnTo>
                <a:lnTo>
                  <a:pt x="6632327" y="5038"/>
                </a:lnTo>
                <a:lnTo>
                  <a:pt x="6632327" y="2857"/>
                </a:lnTo>
                <a:lnTo>
                  <a:pt x="6632712" y="1927"/>
                </a:lnTo>
                <a:lnTo>
                  <a:pt x="6634254" y="385"/>
                </a:lnTo>
                <a:lnTo>
                  <a:pt x="6635185" y="0"/>
                </a:lnTo>
                <a:lnTo>
                  <a:pt x="6716322" y="0"/>
                </a:lnTo>
                <a:lnTo>
                  <a:pt x="6717252" y="385"/>
                </a:lnTo>
                <a:lnTo>
                  <a:pt x="6718794" y="1927"/>
                </a:lnTo>
                <a:lnTo>
                  <a:pt x="6719179" y="2857"/>
                </a:lnTo>
                <a:lnTo>
                  <a:pt x="6719179" y="5038"/>
                </a:lnTo>
                <a:lnTo>
                  <a:pt x="6718794" y="5969"/>
                </a:lnTo>
                <a:lnTo>
                  <a:pt x="6717252" y="7511"/>
                </a:lnTo>
                <a:lnTo>
                  <a:pt x="6716322" y="7896"/>
                </a:lnTo>
                <a:close/>
              </a:path>
              <a:path w="9072245" h="8254">
                <a:moveTo>
                  <a:pt x="6874234" y="7896"/>
                </a:moveTo>
                <a:lnTo>
                  <a:pt x="6793097" y="7896"/>
                </a:lnTo>
                <a:lnTo>
                  <a:pt x="6792167" y="7511"/>
                </a:lnTo>
                <a:lnTo>
                  <a:pt x="6790625" y="5969"/>
                </a:lnTo>
                <a:lnTo>
                  <a:pt x="6790239" y="5038"/>
                </a:lnTo>
                <a:lnTo>
                  <a:pt x="6790239" y="2857"/>
                </a:lnTo>
                <a:lnTo>
                  <a:pt x="6790625" y="1927"/>
                </a:lnTo>
                <a:lnTo>
                  <a:pt x="6792167" y="385"/>
                </a:lnTo>
                <a:lnTo>
                  <a:pt x="6793097" y="0"/>
                </a:lnTo>
                <a:lnTo>
                  <a:pt x="6874234" y="0"/>
                </a:lnTo>
                <a:lnTo>
                  <a:pt x="6875164" y="385"/>
                </a:lnTo>
                <a:lnTo>
                  <a:pt x="6876706" y="1927"/>
                </a:lnTo>
                <a:lnTo>
                  <a:pt x="6877091" y="2857"/>
                </a:lnTo>
                <a:lnTo>
                  <a:pt x="6877091" y="5038"/>
                </a:lnTo>
                <a:lnTo>
                  <a:pt x="6876706" y="5969"/>
                </a:lnTo>
                <a:lnTo>
                  <a:pt x="6875164" y="7511"/>
                </a:lnTo>
                <a:lnTo>
                  <a:pt x="6874234" y="7896"/>
                </a:lnTo>
                <a:close/>
              </a:path>
              <a:path w="9072245" h="8254">
                <a:moveTo>
                  <a:pt x="7032146" y="7896"/>
                </a:moveTo>
                <a:lnTo>
                  <a:pt x="6951010" y="7896"/>
                </a:lnTo>
                <a:lnTo>
                  <a:pt x="6950079" y="7511"/>
                </a:lnTo>
                <a:lnTo>
                  <a:pt x="6948538" y="5969"/>
                </a:lnTo>
                <a:lnTo>
                  <a:pt x="6948153" y="5038"/>
                </a:lnTo>
                <a:lnTo>
                  <a:pt x="6948153" y="2857"/>
                </a:lnTo>
                <a:lnTo>
                  <a:pt x="6948538" y="1927"/>
                </a:lnTo>
                <a:lnTo>
                  <a:pt x="6950079" y="385"/>
                </a:lnTo>
                <a:lnTo>
                  <a:pt x="6951010" y="0"/>
                </a:lnTo>
                <a:lnTo>
                  <a:pt x="7032146" y="0"/>
                </a:lnTo>
                <a:lnTo>
                  <a:pt x="7033077" y="385"/>
                </a:lnTo>
                <a:lnTo>
                  <a:pt x="7034618" y="1927"/>
                </a:lnTo>
                <a:lnTo>
                  <a:pt x="7035004" y="2857"/>
                </a:lnTo>
                <a:lnTo>
                  <a:pt x="7035004" y="5038"/>
                </a:lnTo>
                <a:lnTo>
                  <a:pt x="7034618" y="5969"/>
                </a:lnTo>
                <a:lnTo>
                  <a:pt x="7033077" y="7511"/>
                </a:lnTo>
                <a:lnTo>
                  <a:pt x="7032146" y="7896"/>
                </a:lnTo>
                <a:close/>
              </a:path>
              <a:path w="9072245" h="8254">
                <a:moveTo>
                  <a:pt x="7190059" y="7896"/>
                </a:moveTo>
                <a:lnTo>
                  <a:pt x="7108922" y="7896"/>
                </a:lnTo>
                <a:lnTo>
                  <a:pt x="7107992" y="7511"/>
                </a:lnTo>
                <a:lnTo>
                  <a:pt x="7106450" y="5969"/>
                </a:lnTo>
                <a:lnTo>
                  <a:pt x="7106065" y="5038"/>
                </a:lnTo>
                <a:lnTo>
                  <a:pt x="7106065" y="2857"/>
                </a:lnTo>
                <a:lnTo>
                  <a:pt x="7106450" y="1927"/>
                </a:lnTo>
                <a:lnTo>
                  <a:pt x="7107992" y="385"/>
                </a:lnTo>
                <a:lnTo>
                  <a:pt x="7108922" y="0"/>
                </a:lnTo>
                <a:lnTo>
                  <a:pt x="7190059" y="0"/>
                </a:lnTo>
                <a:lnTo>
                  <a:pt x="7190989" y="385"/>
                </a:lnTo>
                <a:lnTo>
                  <a:pt x="7192531" y="1927"/>
                </a:lnTo>
                <a:lnTo>
                  <a:pt x="7192917" y="2857"/>
                </a:lnTo>
                <a:lnTo>
                  <a:pt x="7192917" y="5038"/>
                </a:lnTo>
                <a:lnTo>
                  <a:pt x="7192531" y="5969"/>
                </a:lnTo>
                <a:lnTo>
                  <a:pt x="7190989" y="7511"/>
                </a:lnTo>
                <a:lnTo>
                  <a:pt x="7190059" y="7896"/>
                </a:lnTo>
                <a:close/>
              </a:path>
              <a:path w="9072245" h="8254">
                <a:moveTo>
                  <a:pt x="7347972" y="7896"/>
                </a:moveTo>
                <a:lnTo>
                  <a:pt x="7266835" y="7896"/>
                </a:lnTo>
                <a:lnTo>
                  <a:pt x="7265904" y="7511"/>
                </a:lnTo>
                <a:lnTo>
                  <a:pt x="7264362" y="5969"/>
                </a:lnTo>
                <a:lnTo>
                  <a:pt x="7263977" y="5038"/>
                </a:lnTo>
                <a:lnTo>
                  <a:pt x="7263977" y="2857"/>
                </a:lnTo>
                <a:lnTo>
                  <a:pt x="7264362" y="1927"/>
                </a:lnTo>
                <a:lnTo>
                  <a:pt x="7265904" y="385"/>
                </a:lnTo>
                <a:lnTo>
                  <a:pt x="7266835" y="0"/>
                </a:lnTo>
                <a:lnTo>
                  <a:pt x="7347972" y="0"/>
                </a:lnTo>
                <a:lnTo>
                  <a:pt x="7348902" y="385"/>
                </a:lnTo>
                <a:lnTo>
                  <a:pt x="7350443" y="1927"/>
                </a:lnTo>
                <a:lnTo>
                  <a:pt x="7350829" y="2857"/>
                </a:lnTo>
                <a:lnTo>
                  <a:pt x="7350829" y="5038"/>
                </a:lnTo>
                <a:lnTo>
                  <a:pt x="7350443" y="5969"/>
                </a:lnTo>
                <a:lnTo>
                  <a:pt x="7348902" y="7511"/>
                </a:lnTo>
                <a:lnTo>
                  <a:pt x="7347972" y="7896"/>
                </a:lnTo>
                <a:close/>
              </a:path>
              <a:path w="9072245" h="8254">
                <a:moveTo>
                  <a:pt x="7505884" y="7896"/>
                </a:moveTo>
                <a:lnTo>
                  <a:pt x="7424747" y="7896"/>
                </a:lnTo>
                <a:lnTo>
                  <a:pt x="7423816" y="7511"/>
                </a:lnTo>
                <a:lnTo>
                  <a:pt x="7422275" y="5969"/>
                </a:lnTo>
                <a:lnTo>
                  <a:pt x="7421889" y="5038"/>
                </a:lnTo>
                <a:lnTo>
                  <a:pt x="7421889" y="2857"/>
                </a:lnTo>
                <a:lnTo>
                  <a:pt x="7422275" y="1927"/>
                </a:lnTo>
                <a:lnTo>
                  <a:pt x="7423816" y="385"/>
                </a:lnTo>
                <a:lnTo>
                  <a:pt x="7424747" y="0"/>
                </a:lnTo>
                <a:lnTo>
                  <a:pt x="7505884" y="0"/>
                </a:lnTo>
                <a:lnTo>
                  <a:pt x="7506814" y="385"/>
                </a:lnTo>
                <a:lnTo>
                  <a:pt x="7508357" y="1927"/>
                </a:lnTo>
                <a:lnTo>
                  <a:pt x="7508742" y="2857"/>
                </a:lnTo>
                <a:lnTo>
                  <a:pt x="7508742" y="5038"/>
                </a:lnTo>
                <a:lnTo>
                  <a:pt x="7508357" y="5969"/>
                </a:lnTo>
                <a:lnTo>
                  <a:pt x="7506814" y="7511"/>
                </a:lnTo>
                <a:lnTo>
                  <a:pt x="7505884" y="7896"/>
                </a:lnTo>
                <a:close/>
              </a:path>
              <a:path w="9072245" h="8254">
                <a:moveTo>
                  <a:pt x="7663797" y="7896"/>
                </a:moveTo>
                <a:lnTo>
                  <a:pt x="7582661" y="7896"/>
                </a:lnTo>
                <a:lnTo>
                  <a:pt x="7581729" y="7511"/>
                </a:lnTo>
                <a:lnTo>
                  <a:pt x="7580187" y="5969"/>
                </a:lnTo>
                <a:lnTo>
                  <a:pt x="7579802" y="5038"/>
                </a:lnTo>
                <a:lnTo>
                  <a:pt x="7579802" y="2857"/>
                </a:lnTo>
                <a:lnTo>
                  <a:pt x="7580187" y="1927"/>
                </a:lnTo>
                <a:lnTo>
                  <a:pt x="7581729" y="385"/>
                </a:lnTo>
                <a:lnTo>
                  <a:pt x="7582661" y="0"/>
                </a:lnTo>
                <a:lnTo>
                  <a:pt x="7663797" y="0"/>
                </a:lnTo>
                <a:lnTo>
                  <a:pt x="7664727" y="385"/>
                </a:lnTo>
                <a:lnTo>
                  <a:pt x="7666269" y="1927"/>
                </a:lnTo>
                <a:lnTo>
                  <a:pt x="7666655" y="2857"/>
                </a:lnTo>
                <a:lnTo>
                  <a:pt x="7666655" y="5038"/>
                </a:lnTo>
                <a:lnTo>
                  <a:pt x="7666269" y="5969"/>
                </a:lnTo>
                <a:lnTo>
                  <a:pt x="7664727" y="7511"/>
                </a:lnTo>
                <a:lnTo>
                  <a:pt x="7663797" y="7896"/>
                </a:lnTo>
                <a:close/>
              </a:path>
              <a:path w="9072245" h="8254">
                <a:moveTo>
                  <a:pt x="7821710" y="7896"/>
                </a:moveTo>
                <a:lnTo>
                  <a:pt x="7740573" y="7896"/>
                </a:lnTo>
                <a:lnTo>
                  <a:pt x="7739642" y="7511"/>
                </a:lnTo>
                <a:lnTo>
                  <a:pt x="7738101" y="5969"/>
                </a:lnTo>
                <a:lnTo>
                  <a:pt x="7737715" y="5038"/>
                </a:lnTo>
                <a:lnTo>
                  <a:pt x="7737715" y="2857"/>
                </a:lnTo>
                <a:lnTo>
                  <a:pt x="7738101" y="1927"/>
                </a:lnTo>
                <a:lnTo>
                  <a:pt x="7739642" y="385"/>
                </a:lnTo>
                <a:lnTo>
                  <a:pt x="7740573" y="0"/>
                </a:lnTo>
                <a:lnTo>
                  <a:pt x="7821710" y="0"/>
                </a:lnTo>
                <a:lnTo>
                  <a:pt x="7822640" y="385"/>
                </a:lnTo>
                <a:lnTo>
                  <a:pt x="7824181" y="1927"/>
                </a:lnTo>
                <a:lnTo>
                  <a:pt x="7824566" y="2857"/>
                </a:lnTo>
                <a:lnTo>
                  <a:pt x="7824566" y="5038"/>
                </a:lnTo>
                <a:lnTo>
                  <a:pt x="7824181" y="5969"/>
                </a:lnTo>
                <a:lnTo>
                  <a:pt x="7822640" y="7511"/>
                </a:lnTo>
                <a:lnTo>
                  <a:pt x="7821710" y="7896"/>
                </a:lnTo>
                <a:close/>
              </a:path>
              <a:path w="9072245" h="8254">
                <a:moveTo>
                  <a:pt x="7979622" y="7896"/>
                </a:moveTo>
                <a:lnTo>
                  <a:pt x="7898486" y="7896"/>
                </a:lnTo>
                <a:lnTo>
                  <a:pt x="7897555" y="7511"/>
                </a:lnTo>
                <a:lnTo>
                  <a:pt x="7896013" y="5969"/>
                </a:lnTo>
                <a:lnTo>
                  <a:pt x="7895628" y="5038"/>
                </a:lnTo>
                <a:lnTo>
                  <a:pt x="7895628" y="2857"/>
                </a:lnTo>
                <a:lnTo>
                  <a:pt x="7896013" y="1927"/>
                </a:lnTo>
                <a:lnTo>
                  <a:pt x="7897555" y="385"/>
                </a:lnTo>
                <a:lnTo>
                  <a:pt x="7898486" y="0"/>
                </a:lnTo>
                <a:lnTo>
                  <a:pt x="7979622" y="0"/>
                </a:lnTo>
                <a:lnTo>
                  <a:pt x="7980552" y="385"/>
                </a:lnTo>
                <a:lnTo>
                  <a:pt x="7982093" y="1927"/>
                </a:lnTo>
                <a:lnTo>
                  <a:pt x="7982479" y="2857"/>
                </a:lnTo>
                <a:lnTo>
                  <a:pt x="7982479" y="5038"/>
                </a:lnTo>
                <a:lnTo>
                  <a:pt x="7982093" y="5969"/>
                </a:lnTo>
                <a:lnTo>
                  <a:pt x="7980552" y="7511"/>
                </a:lnTo>
                <a:lnTo>
                  <a:pt x="7979622" y="7896"/>
                </a:lnTo>
                <a:close/>
              </a:path>
              <a:path w="9072245" h="8254">
                <a:moveTo>
                  <a:pt x="8137535" y="7896"/>
                </a:moveTo>
                <a:lnTo>
                  <a:pt x="8056398" y="7896"/>
                </a:lnTo>
                <a:lnTo>
                  <a:pt x="8055467" y="7511"/>
                </a:lnTo>
                <a:lnTo>
                  <a:pt x="8053925" y="5969"/>
                </a:lnTo>
                <a:lnTo>
                  <a:pt x="8053540" y="5038"/>
                </a:lnTo>
                <a:lnTo>
                  <a:pt x="8053540" y="2857"/>
                </a:lnTo>
                <a:lnTo>
                  <a:pt x="8053925" y="1927"/>
                </a:lnTo>
                <a:lnTo>
                  <a:pt x="8055467" y="385"/>
                </a:lnTo>
                <a:lnTo>
                  <a:pt x="8056398" y="0"/>
                </a:lnTo>
                <a:lnTo>
                  <a:pt x="8137535" y="0"/>
                </a:lnTo>
                <a:lnTo>
                  <a:pt x="8138465" y="385"/>
                </a:lnTo>
                <a:lnTo>
                  <a:pt x="8140006" y="1927"/>
                </a:lnTo>
                <a:lnTo>
                  <a:pt x="8140391" y="2857"/>
                </a:lnTo>
                <a:lnTo>
                  <a:pt x="8140391" y="5038"/>
                </a:lnTo>
                <a:lnTo>
                  <a:pt x="8140006" y="5969"/>
                </a:lnTo>
                <a:lnTo>
                  <a:pt x="8138465" y="7511"/>
                </a:lnTo>
                <a:lnTo>
                  <a:pt x="8137535" y="7896"/>
                </a:lnTo>
                <a:close/>
              </a:path>
              <a:path w="9072245" h="8254">
                <a:moveTo>
                  <a:pt x="8295447" y="7896"/>
                </a:moveTo>
                <a:lnTo>
                  <a:pt x="8214311" y="7896"/>
                </a:lnTo>
                <a:lnTo>
                  <a:pt x="8213380" y="7511"/>
                </a:lnTo>
                <a:lnTo>
                  <a:pt x="8211838" y="5969"/>
                </a:lnTo>
                <a:lnTo>
                  <a:pt x="8211452" y="5038"/>
                </a:lnTo>
                <a:lnTo>
                  <a:pt x="8211452" y="2857"/>
                </a:lnTo>
                <a:lnTo>
                  <a:pt x="8211838" y="1927"/>
                </a:lnTo>
                <a:lnTo>
                  <a:pt x="8213380" y="385"/>
                </a:lnTo>
                <a:lnTo>
                  <a:pt x="8214311" y="0"/>
                </a:lnTo>
                <a:lnTo>
                  <a:pt x="8295447" y="0"/>
                </a:lnTo>
                <a:lnTo>
                  <a:pt x="8296377" y="385"/>
                </a:lnTo>
                <a:lnTo>
                  <a:pt x="8297918" y="1927"/>
                </a:lnTo>
                <a:lnTo>
                  <a:pt x="8298304" y="2857"/>
                </a:lnTo>
                <a:lnTo>
                  <a:pt x="8298304" y="5038"/>
                </a:lnTo>
                <a:lnTo>
                  <a:pt x="8297918" y="5969"/>
                </a:lnTo>
                <a:lnTo>
                  <a:pt x="8296377" y="7511"/>
                </a:lnTo>
                <a:lnTo>
                  <a:pt x="8295447" y="7896"/>
                </a:lnTo>
                <a:close/>
              </a:path>
              <a:path w="9072245" h="8254">
                <a:moveTo>
                  <a:pt x="8453360" y="7896"/>
                </a:moveTo>
                <a:lnTo>
                  <a:pt x="8372223" y="7896"/>
                </a:lnTo>
                <a:lnTo>
                  <a:pt x="8371292" y="7511"/>
                </a:lnTo>
                <a:lnTo>
                  <a:pt x="8369750" y="5969"/>
                </a:lnTo>
                <a:lnTo>
                  <a:pt x="8369365" y="5038"/>
                </a:lnTo>
                <a:lnTo>
                  <a:pt x="8369365" y="2857"/>
                </a:lnTo>
                <a:lnTo>
                  <a:pt x="8369750" y="1927"/>
                </a:lnTo>
                <a:lnTo>
                  <a:pt x="8371292" y="385"/>
                </a:lnTo>
                <a:lnTo>
                  <a:pt x="8372223" y="0"/>
                </a:lnTo>
                <a:lnTo>
                  <a:pt x="8453360" y="0"/>
                </a:lnTo>
                <a:lnTo>
                  <a:pt x="8454290" y="385"/>
                </a:lnTo>
                <a:lnTo>
                  <a:pt x="8455832" y="1927"/>
                </a:lnTo>
                <a:lnTo>
                  <a:pt x="8456218" y="2857"/>
                </a:lnTo>
                <a:lnTo>
                  <a:pt x="8456218" y="5038"/>
                </a:lnTo>
                <a:lnTo>
                  <a:pt x="8455832" y="5969"/>
                </a:lnTo>
                <a:lnTo>
                  <a:pt x="8454290" y="7511"/>
                </a:lnTo>
                <a:lnTo>
                  <a:pt x="8453360" y="7896"/>
                </a:lnTo>
                <a:close/>
              </a:path>
              <a:path w="9072245" h="8254">
                <a:moveTo>
                  <a:pt x="8611272" y="7896"/>
                </a:moveTo>
                <a:lnTo>
                  <a:pt x="8530136" y="7896"/>
                </a:lnTo>
                <a:lnTo>
                  <a:pt x="8529205" y="7511"/>
                </a:lnTo>
                <a:lnTo>
                  <a:pt x="8527663" y="5969"/>
                </a:lnTo>
                <a:lnTo>
                  <a:pt x="8527277" y="5038"/>
                </a:lnTo>
                <a:lnTo>
                  <a:pt x="8527277" y="2857"/>
                </a:lnTo>
                <a:lnTo>
                  <a:pt x="8527663" y="1927"/>
                </a:lnTo>
                <a:lnTo>
                  <a:pt x="8529205" y="385"/>
                </a:lnTo>
                <a:lnTo>
                  <a:pt x="8530136" y="0"/>
                </a:lnTo>
                <a:lnTo>
                  <a:pt x="8611272" y="0"/>
                </a:lnTo>
                <a:lnTo>
                  <a:pt x="8612202" y="385"/>
                </a:lnTo>
                <a:lnTo>
                  <a:pt x="8613744" y="1927"/>
                </a:lnTo>
                <a:lnTo>
                  <a:pt x="8614129" y="2857"/>
                </a:lnTo>
                <a:lnTo>
                  <a:pt x="8614129" y="5038"/>
                </a:lnTo>
                <a:lnTo>
                  <a:pt x="8613744" y="5969"/>
                </a:lnTo>
                <a:lnTo>
                  <a:pt x="8612202" y="7511"/>
                </a:lnTo>
                <a:lnTo>
                  <a:pt x="8611272" y="7896"/>
                </a:lnTo>
                <a:close/>
              </a:path>
              <a:path w="9072245" h="8254">
                <a:moveTo>
                  <a:pt x="8769185" y="7896"/>
                </a:moveTo>
                <a:lnTo>
                  <a:pt x="8688048" y="7896"/>
                </a:lnTo>
                <a:lnTo>
                  <a:pt x="8687117" y="7511"/>
                </a:lnTo>
                <a:lnTo>
                  <a:pt x="8685576" y="5969"/>
                </a:lnTo>
                <a:lnTo>
                  <a:pt x="8685191" y="5038"/>
                </a:lnTo>
                <a:lnTo>
                  <a:pt x="8685191" y="2857"/>
                </a:lnTo>
                <a:lnTo>
                  <a:pt x="8685576" y="1927"/>
                </a:lnTo>
                <a:lnTo>
                  <a:pt x="8687117" y="385"/>
                </a:lnTo>
                <a:lnTo>
                  <a:pt x="8688048" y="0"/>
                </a:lnTo>
                <a:lnTo>
                  <a:pt x="8769185" y="0"/>
                </a:lnTo>
                <a:lnTo>
                  <a:pt x="8770115" y="385"/>
                </a:lnTo>
                <a:lnTo>
                  <a:pt x="8771656" y="1927"/>
                </a:lnTo>
                <a:lnTo>
                  <a:pt x="8772042" y="2857"/>
                </a:lnTo>
                <a:lnTo>
                  <a:pt x="8772042" y="5038"/>
                </a:lnTo>
                <a:lnTo>
                  <a:pt x="8771656" y="5969"/>
                </a:lnTo>
                <a:lnTo>
                  <a:pt x="8770115" y="7511"/>
                </a:lnTo>
                <a:lnTo>
                  <a:pt x="8769185" y="7896"/>
                </a:lnTo>
                <a:close/>
              </a:path>
              <a:path w="9072245" h="8254">
                <a:moveTo>
                  <a:pt x="8927097" y="7896"/>
                </a:moveTo>
                <a:lnTo>
                  <a:pt x="8845961" y="7896"/>
                </a:lnTo>
                <a:lnTo>
                  <a:pt x="8845030" y="7511"/>
                </a:lnTo>
                <a:lnTo>
                  <a:pt x="8843488" y="5969"/>
                </a:lnTo>
                <a:lnTo>
                  <a:pt x="8843102" y="5038"/>
                </a:lnTo>
                <a:lnTo>
                  <a:pt x="8843102" y="2857"/>
                </a:lnTo>
                <a:lnTo>
                  <a:pt x="8843488" y="1927"/>
                </a:lnTo>
                <a:lnTo>
                  <a:pt x="8845030" y="385"/>
                </a:lnTo>
                <a:lnTo>
                  <a:pt x="8845961" y="0"/>
                </a:lnTo>
                <a:lnTo>
                  <a:pt x="8927097" y="0"/>
                </a:lnTo>
                <a:lnTo>
                  <a:pt x="8928028" y="385"/>
                </a:lnTo>
                <a:lnTo>
                  <a:pt x="8929569" y="1927"/>
                </a:lnTo>
                <a:lnTo>
                  <a:pt x="8929954" y="2857"/>
                </a:lnTo>
                <a:lnTo>
                  <a:pt x="8929954" y="5038"/>
                </a:lnTo>
                <a:lnTo>
                  <a:pt x="8929569" y="5969"/>
                </a:lnTo>
                <a:lnTo>
                  <a:pt x="8928028" y="7511"/>
                </a:lnTo>
                <a:lnTo>
                  <a:pt x="8927097" y="7896"/>
                </a:lnTo>
                <a:close/>
              </a:path>
              <a:path w="9072245" h="8254">
                <a:moveTo>
                  <a:pt x="9069219" y="7896"/>
                </a:moveTo>
                <a:lnTo>
                  <a:pt x="9003874" y="7896"/>
                </a:lnTo>
                <a:lnTo>
                  <a:pt x="9002943" y="7511"/>
                </a:lnTo>
                <a:lnTo>
                  <a:pt x="9001400" y="5969"/>
                </a:lnTo>
                <a:lnTo>
                  <a:pt x="9001015" y="5038"/>
                </a:lnTo>
                <a:lnTo>
                  <a:pt x="9001015" y="2857"/>
                </a:lnTo>
                <a:lnTo>
                  <a:pt x="9001400" y="1927"/>
                </a:lnTo>
                <a:lnTo>
                  <a:pt x="9002943" y="385"/>
                </a:lnTo>
                <a:lnTo>
                  <a:pt x="9003874" y="0"/>
                </a:lnTo>
                <a:lnTo>
                  <a:pt x="9069219" y="0"/>
                </a:lnTo>
                <a:lnTo>
                  <a:pt x="9070149" y="385"/>
                </a:lnTo>
                <a:lnTo>
                  <a:pt x="9071690" y="1927"/>
                </a:lnTo>
                <a:lnTo>
                  <a:pt x="9072076" y="2857"/>
                </a:lnTo>
                <a:lnTo>
                  <a:pt x="9072076" y="5038"/>
                </a:lnTo>
                <a:lnTo>
                  <a:pt x="9071690" y="5969"/>
                </a:lnTo>
                <a:lnTo>
                  <a:pt x="9070149" y="7511"/>
                </a:lnTo>
                <a:lnTo>
                  <a:pt x="9069219" y="7896"/>
                </a:lnTo>
                <a:close/>
              </a:path>
            </a:pathLst>
          </a:custGeom>
          <a:solidFill>
            <a:srgbClr val="666666"/>
          </a:solidFill>
        </p:spPr>
        <p:txBody>
          <a:bodyPr wrap="square" lIns="0" tIns="0" rIns="0" bIns="0" rtlCol="0"/>
          <a:lstStyle/>
          <a:p/>
        </p:txBody>
      </p:sp>
      <p:sp>
        <p:nvSpPr>
          <p:cNvPr id="3" name="object 3"/>
          <p:cNvSpPr/>
          <p:nvPr/>
        </p:nvSpPr>
        <p:spPr>
          <a:xfrm>
            <a:off x="1931055" y="4363468"/>
            <a:ext cx="6830059" cy="8255"/>
          </a:xfrm>
          <a:custGeom>
            <a:avLst/>
            <a:gdLst/>
            <a:ahLst/>
            <a:cxnLst/>
            <a:rect l="l" t="t" r="r" b="b"/>
            <a:pathLst>
              <a:path w="6830059" h="8254">
                <a:moveTo>
                  <a:pt x="83994" y="7896"/>
                </a:moveTo>
                <a:lnTo>
                  <a:pt x="2857" y="7896"/>
                </a:lnTo>
                <a:lnTo>
                  <a:pt x="1927" y="7511"/>
                </a:lnTo>
                <a:lnTo>
                  <a:pt x="385" y="5969"/>
                </a:lnTo>
                <a:lnTo>
                  <a:pt x="0" y="5038"/>
                </a:lnTo>
                <a:lnTo>
                  <a:pt x="0" y="2857"/>
                </a:lnTo>
                <a:lnTo>
                  <a:pt x="385" y="1927"/>
                </a:lnTo>
                <a:lnTo>
                  <a:pt x="1927" y="385"/>
                </a:lnTo>
                <a:lnTo>
                  <a:pt x="2857" y="0"/>
                </a:lnTo>
                <a:lnTo>
                  <a:pt x="83994" y="0"/>
                </a:lnTo>
                <a:lnTo>
                  <a:pt x="84924" y="385"/>
                </a:lnTo>
                <a:lnTo>
                  <a:pt x="86466" y="1927"/>
                </a:lnTo>
                <a:lnTo>
                  <a:pt x="86851" y="2857"/>
                </a:lnTo>
                <a:lnTo>
                  <a:pt x="86851" y="5038"/>
                </a:lnTo>
                <a:lnTo>
                  <a:pt x="86466" y="5969"/>
                </a:lnTo>
                <a:lnTo>
                  <a:pt x="84924" y="7511"/>
                </a:lnTo>
                <a:lnTo>
                  <a:pt x="83994" y="7896"/>
                </a:lnTo>
                <a:close/>
              </a:path>
              <a:path w="6830059" h="8254">
                <a:moveTo>
                  <a:pt x="241906" y="7896"/>
                </a:moveTo>
                <a:lnTo>
                  <a:pt x="160770" y="7896"/>
                </a:lnTo>
                <a:lnTo>
                  <a:pt x="159839" y="7511"/>
                </a:lnTo>
                <a:lnTo>
                  <a:pt x="158298" y="5969"/>
                </a:lnTo>
                <a:lnTo>
                  <a:pt x="157912" y="5038"/>
                </a:lnTo>
                <a:lnTo>
                  <a:pt x="157912" y="2857"/>
                </a:lnTo>
                <a:lnTo>
                  <a:pt x="158298" y="1927"/>
                </a:lnTo>
                <a:lnTo>
                  <a:pt x="159839" y="385"/>
                </a:lnTo>
                <a:lnTo>
                  <a:pt x="160770" y="0"/>
                </a:lnTo>
                <a:lnTo>
                  <a:pt x="241906" y="0"/>
                </a:lnTo>
                <a:lnTo>
                  <a:pt x="242837" y="385"/>
                </a:lnTo>
                <a:lnTo>
                  <a:pt x="244379" y="1927"/>
                </a:lnTo>
                <a:lnTo>
                  <a:pt x="244764" y="2857"/>
                </a:lnTo>
                <a:lnTo>
                  <a:pt x="244764" y="5038"/>
                </a:lnTo>
                <a:lnTo>
                  <a:pt x="244379" y="5969"/>
                </a:lnTo>
                <a:lnTo>
                  <a:pt x="242837" y="7511"/>
                </a:lnTo>
                <a:lnTo>
                  <a:pt x="241906" y="7896"/>
                </a:lnTo>
                <a:close/>
              </a:path>
              <a:path w="6830059" h="8254">
                <a:moveTo>
                  <a:pt x="399819" y="7896"/>
                </a:moveTo>
                <a:lnTo>
                  <a:pt x="318682" y="7896"/>
                </a:lnTo>
                <a:lnTo>
                  <a:pt x="317752" y="7511"/>
                </a:lnTo>
                <a:lnTo>
                  <a:pt x="316210" y="5969"/>
                </a:lnTo>
                <a:lnTo>
                  <a:pt x="315825" y="5038"/>
                </a:lnTo>
                <a:lnTo>
                  <a:pt x="315825" y="2857"/>
                </a:lnTo>
                <a:lnTo>
                  <a:pt x="316210" y="1927"/>
                </a:lnTo>
                <a:lnTo>
                  <a:pt x="317752" y="385"/>
                </a:lnTo>
                <a:lnTo>
                  <a:pt x="318682" y="0"/>
                </a:lnTo>
                <a:lnTo>
                  <a:pt x="399819" y="0"/>
                </a:lnTo>
                <a:lnTo>
                  <a:pt x="400749" y="385"/>
                </a:lnTo>
                <a:lnTo>
                  <a:pt x="402291" y="1927"/>
                </a:lnTo>
                <a:lnTo>
                  <a:pt x="402677" y="2857"/>
                </a:lnTo>
                <a:lnTo>
                  <a:pt x="402677" y="5038"/>
                </a:lnTo>
                <a:lnTo>
                  <a:pt x="402291" y="5969"/>
                </a:lnTo>
                <a:lnTo>
                  <a:pt x="400749" y="7511"/>
                </a:lnTo>
                <a:lnTo>
                  <a:pt x="399819" y="7896"/>
                </a:lnTo>
                <a:close/>
              </a:path>
              <a:path w="6830059" h="8254">
                <a:moveTo>
                  <a:pt x="557731" y="7896"/>
                </a:moveTo>
                <a:lnTo>
                  <a:pt x="476595" y="7896"/>
                </a:lnTo>
                <a:lnTo>
                  <a:pt x="475664" y="7511"/>
                </a:lnTo>
                <a:lnTo>
                  <a:pt x="474123" y="5969"/>
                </a:lnTo>
                <a:lnTo>
                  <a:pt x="473737" y="5038"/>
                </a:lnTo>
                <a:lnTo>
                  <a:pt x="473737" y="2857"/>
                </a:lnTo>
                <a:lnTo>
                  <a:pt x="474123" y="1927"/>
                </a:lnTo>
                <a:lnTo>
                  <a:pt x="475664" y="385"/>
                </a:lnTo>
                <a:lnTo>
                  <a:pt x="476595" y="0"/>
                </a:lnTo>
                <a:lnTo>
                  <a:pt x="557731" y="0"/>
                </a:lnTo>
                <a:lnTo>
                  <a:pt x="558662" y="385"/>
                </a:lnTo>
                <a:lnTo>
                  <a:pt x="560204" y="1927"/>
                </a:lnTo>
                <a:lnTo>
                  <a:pt x="560589" y="2857"/>
                </a:lnTo>
                <a:lnTo>
                  <a:pt x="560589" y="5038"/>
                </a:lnTo>
                <a:lnTo>
                  <a:pt x="560204" y="5969"/>
                </a:lnTo>
                <a:lnTo>
                  <a:pt x="558662" y="7511"/>
                </a:lnTo>
                <a:lnTo>
                  <a:pt x="557731" y="7896"/>
                </a:lnTo>
                <a:close/>
              </a:path>
              <a:path w="6830059" h="8254">
                <a:moveTo>
                  <a:pt x="715644" y="7896"/>
                </a:moveTo>
                <a:lnTo>
                  <a:pt x="634507" y="7896"/>
                </a:lnTo>
                <a:lnTo>
                  <a:pt x="633577" y="7511"/>
                </a:lnTo>
                <a:lnTo>
                  <a:pt x="632035" y="5969"/>
                </a:lnTo>
                <a:lnTo>
                  <a:pt x="631650" y="5038"/>
                </a:lnTo>
                <a:lnTo>
                  <a:pt x="631650" y="2857"/>
                </a:lnTo>
                <a:lnTo>
                  <a:pt x="632035" y="1927"/>
                </a:lnTo>
                <a:lnTo>
                  <a:pt x="633577" y="385"/>
                </a:lnTo>
                <a:lnTo>
                  <a:pt x="634507" y="0"/>
                </a:lnTo>
                <a:lnTo>
                  <a:pt x="715644" y="0"/>
                </a:lnTo>
                <a:lnTo>
                  <a:pt x="716574" y="385"/>
                </a:lnTo>
                <a:lnTo>
                  <a:pt x="718116" y="1927"/>
                </a:lnTo>
                <a:lnTo>
                  <a:pt x="718502" y="2857"/>
                </a:lnTo>
                <a:lnTo>
                  <a:pt x="718502" y="5038"/>
                </a:lnTo>
                <a:lnTo>
                  <a:pt x="718116" y="5969"/>
                </a:lnTo>
                <a:lnTo>
                  <a:pt x="716574" y="7511"/>
                </a:lnTo>
                <a:lnTo>
                  <a:pt x="715644" y="7896"/>
                </a:lnTo>
                <a:close/>
              </a:path>
              <a:path w="6830059" h="8254">
                <a:moveTo>
                  <a:pt x="873557" y="7896"/>
                </a:moveTo>
                <a:lnTo>
                  <a:pt x="792420" y="7896"/>
                </a:lnTo>
                <a:lnTo>
                  <a:pt x="791489" y="7511"/>
                </a:lnTo>
                <a:lnTo>
                  <a:pt x="789948" y="5969"/>
                </a:lnTo>
                <a:lnTo>
                  <a:pt x="789562" y="5038"/>
                </a:lnTo>
                <a:lnTo>
                  <a:pt x="789562" y="2857"/>
                </a:lnTo>
                <a:lnTo>
                  <a:pt x="789948" y="1927"/>
                </a:lnTo>
                <a:lnTo>
                  <a:pt x="791489" y="385"/>
                </a:lnTo>
                <a:lnTo>
                  <a:pt x="792420" y="0"/>
                </a:lnTo>
                <a:lnTo>
                  <a:pt x="873557" y="0"/>
                </a:lnTo>
                <a:lnTo>
                  <a:pt x="874487" y="385"/>
                </a:lnTo>
                <a:lnTo>
                  <a:pt x="876029" y="1927"/>
                </a:lnTo>
                <a:lnTo>
                  <a:pt x="876414" y="2857"/>
                </a:lnTo>
                <a:lnTo>
                  <a:pt x="876414" y="5038"/>
                </a:lnTo>
                <a:lnTo>
                  <a:pt x="876029" y="5969"/>
                </a:lnTo>
                <a:lnTo>
                  <a:pt x="874487" y="7511"/>
                </a:lnTo>
                <a:lnTo>
                  <a:pt x="873557" y="7896"/>
                </a:lnTo>
                <a:close/>
              </a:path>
              <a:path w="6830059" h="8254">
                <a:moveTo>
                  <a:pt x="1031469" y="7896"/>
                </a:moveTo>
                <a:lnTo>
                  <a:pt x="950333" y="7896"/>
                </a:lnTo>
                <a:lnTo>
                  <a:pt x="949402" y="7511"/>
                </a:lnTo>
                <a:lnTo>
                  <a:pt x="947860" y="5969"/>
                </a:lnTo>
                <a:lnTo>
                  <a:pt x="947475" y="5038"/>
                </a:lnTo>
                <a:lnTo>
                  <a:pt x="947475" y="2857"/>
                </a:lnTo>
                <a:lnTo>
                  <a:pt x="947860" y="1927"/>
                </a:lnTo>
                <a:lnTo>
                  <a:pt x="949402" y="385"/>
                </a:lnTo>
                <a:lnTo>
                  <a:pt x="950333" y="0"/>
                </a:lnTo>
                <a:lnTo>
                  <a:pt x="1031469" y="0"/>
                </a:lnTo>
                <a:lnTo>
                  <a:pt x="1032400" y="385"/>
                </a:lnTo>
                <a:lnTo>
                  <a:pt x="1033941" y="1927"/>
                </a:lnTo>
                <a:lnTo>
                  <a:pt x="1034327" y="2857"/>
                </a:lnTo>
                <a:lnTo>
                  <a:pt x="1034327" y="5038"/>
                </a:lnTo>
                <a:lnTo>
                  <a:pt x="1033941" y="5969"/>
                </a:lnTo>
                <a:lnTo>
                  <a:pt x="1032400" y="7511"/>
                </a:lnTo>
                <a:lnTo>
                  <a:pt x="1031469" y="7896"/>
                </a:lnTo>
                <a:close/>
              </a:path>
              <a:path w="6830059" h="8254">
                <a:moveTo>
                  <a:pt x="1189382" y="7896"/>
                </a:moveTo>
                <a:lnTo>
                  <a:pt x="1108245" y="7896"/>
                </a:lnTo>
                <a:lnTo>
                  <a:pt x="1107315" y="7511"/>
                </a:lnTo>
                <a:lnTo>
                  <a:pt x="1105773" y="5969"/>
                </a:lnTo>
                <a:lnTo>
                  <a:pt x="1105388" y="5038"/>
                </a:lnTo>
                <a:lnTo>
                  <a:pt x="1105388" y="2857"/>
                </a:lnTo>
                <a:lnTo>
                  <a:pt x="1105773" y="1927"/>
                </a:lnTo>
                <a:lnTo>
                  <a:pt x="1107315" y="385"/>
                </a:lnTo>
                <a:lnTo>
                  <a:pt x="1108245" y="0"/>
                </a:lnTo>
                <a:lnTo>
                  <a:pt x="1189382" y="0"/>
                </a:lnTo>
                <a:lnTo>
                  <a:pt x="1190312" y="385"/>
                </a:lnTo>
                <a:lnTo>
                  <a:pt x="1191854" y="1927"/>
                </a:lnTo>
                <a:lnTo>
                  <a:pt x="1192239" y="2857"/>
                </a:lnTo>
                <a:lnTo>
                  <a:pt x="1192239" y="5038"/>
                </a:lnTo>
                <a:lnTo>
                  <a:pt x="1191854" y="5969"/>
                </a:lnTo>
                <a:lnTo>
                  <a:pt x="1190312" y="7511"/>
                </a:lnTo>
                <a:lnTo>
                  <a:pt x="1189382" y="7896"/>
                </a:lnTo>
                <a:close/>
              </a:path>
              <a:path w="6830059" h="8254">
                <a:moveTo>
                  <a:pt x="1347294" y="7896"/>
                </a:moveTo>
                <a:lnTo>
                  <a:pt x="1266158" y="7896"/>
                </a:lnTo>
                <a:lnTo>
                  <a:pt x="1265227" y="7511"/>
                </a:lnTo>
                <a:lnTo>
                  <a:pt x="1263685" y="5969"/>
                </a:lnTo>
                <a:lnTo>
                  <a:pt x="1263300" y="5038"/>
                </a:lnTo>
                <a:lnTo>
                  <a:pt x="1263300" y="2857"/>
                </a:lnTo>
                <a:lnTo>
                  <a:pt x="1263685" y="1927"/>
                </a:lnTo>
                <a:lnTo>
                  <a:pt x="1265227" y="385"/>
                </a:lnTo>
                <a:lnTo>
                  <a:pt x="1266158" y="0"/>
                </a:lnTo>
                <a:lnTo>
                  <a:pt x="1347294" y="0"/>
                </a:lnTo>
                <a:lnTo>
                  <a:pt x="1348225" y="385"/>
                </a:lnTo>
                <a:lnTo>
                  <a:pt x="1349766" y="1927"/>
                </a:lnTo>
                <a:lnTo>
                  <a:pt x="1350152" y="2857"/>
                </a:lnTo>
                <a:lnTo>
                  <a:pt x="1350152" y="5038"/>
                </a:lnTo>
                <a:lnTo>
                  <a:pt x="1349766" y="5969"/>
                </a:lnTo>
                <a:lnTo>
                  <a:pt x="1348225" y="7511"/>
                </a:lnTo>
                <a:lnTo>
                  <a:pt x="1347294" y="7896"/>
                </a:lnTo>
                <a:close/>
              </a:path>
              <a:path w="6830059" h="8254">
                <a:moveTo>
                  <a:pt x="1505207" y="7896"/>
                </a:moveTo>
                <a:lnTo>
                  <a:pt x="1424070" y="7896"/>
                </a:lnTo>
                <a:lnTo>
                  <a:pt x="1423140" y="7511"/>
                </a:lnTo>
                <a:lnTo>
                  <a:pt x="1421598" y="5969"/>
                </a:lnTo>
                <a:lnTo>
                  <a:pt x="1421212" y="5038"/>
                </a:lnTo>
                <a:lnTo>
                  <a:pt x="1421212" y="2857"/>
                </a:lnTo>
                <a:lnTo>
                  <a:pt x="1421598" y="1927"/>
                </a:lnTo>
                <a:lnTo>
                  <a:pt x="1423140" y="385"/>
                </a:lnTo>
                <a:lnTo>
                  <a:pt x="1424070" y="0"/>
                </a:lnTo>
                <a:lnTo>
                  <a:pt x="1505207" y="0"/>
                </a:lnTo>
                <a:lnTo>
                  <a:pt x="1506137" y="385"/>
                </a:lnTo>
                <a:lnTo>
                  <a:pt x="1507679" y="1927"/>
                </a:lnTo>
                <a:lnTo>
                  <a:pt x="1508064" y="2857"/>
                </a:lnTo>
                <a:lnTo>
                  <a:pt x="1508064" y="5038"/>
                </a:lnTo>
                <a:lnTo>
                  <a:pt x="1507679" y="5969"/>
                </a:lnTo>
                <a:lnTo>
                  <a:pt x="1506137" y="7511"/>
                </a:lnTo>
                <a:lnTo>
                  <a:pt x="1505207" y="7896"/>
                </a:lnTo>
                <a:close/>
              </a:path>
              <a:path w="6830059" h="8254">
                <a:moveTo>
                  <a:pt x="1663119" y="7896"/>
                </a:moveTo>
                <a:lnTo>
                  <a:pt x="1581983" y="7896"/>
                </a:lnTo>
                <a:lnTo>
                  <a:pt x="1581052" y="7511"/>
                </a:lnTo>
                <a:lnTo>
                  <a:pt x="1579511" y="5969"/>
                </a:lnTo>
                <a:lnTo>
                  <a:pt x="1579125" y="5038"/>
                </a:lnTo>
                <a:lnTo>
                  <a:pt x="1579125" y="2857"/>
                </a:lnTo>
                <a:lnTo>
                  <a:pt x="1579511" y="1927"/>
                </a:lnTo>
                <a:lnTo>
                  <a:pt x="1581052" y="385"/>
                </a:lnTo>
                <a:lnTo>
                  <a:pt x="1581983" y="0"/>
                </a:lnTo>
                <a:lnTo>
                  <a:pt x="1663119" y="0"/>
                </a:lnTo>
                <a:lnTo>
                  <a:pt x="1664050" y="385"/>
                </a:lnTo>
                <a:lnTo>
                  <a:pt x="1665592" y="1927"/>
                </a:lnTo>
                <a:lnTo>
                  <a:pt x="1665977" y="2857"/>
                </a:lnTo>
                <a:lnTo>
                  <a:pt x="1665977" y="5038"/>
                </a:lnTo>
                <a:lnTo>
                  <a:pt x="1665592" y="5969"/>
                </a:lnTo>
                <a:lnTo>
                  <a:pt x="1664050" y="7511"/>
                </a:lnTo>
                <a:lnTo>
                  <a:pt x="1663119" y="7896"/>
                </a:lnTo>
                <a:close/>
              </a:path>
              <a:path w="6830059" h="8254">
                <a:moveTo>
                  <a:pt x="1821032" y="7896"/>
                </a:moveTo>
                <a:lnTo>
                  <a:pt x="1739895" y="7896"/>
                </a:lnTo>
                <a:lnTo>
                  <a:pt x="1738965" y="7511"/>
                </a:lnTo>
                <a:lnTo>
                  <a:pt x="1737423" y="5969"/>
                </a:lnTo>
                <a:lnTo>
                  <a:pt x="1737038" y="5038"/>
                </a:lnTo>
                <a:lnTo>
                  <a:pt x="1737038" y="2857"/>
                </a:lnTo>
                <a:lnTo>
                  <a:pt x="1737423" y="1927"/>
                </a:lnTo>
                <a:lnTo>
                  <a:pt x="1738965" y="385"/>
                </a:lnTo>
                <a:lnTo>
                  <a:pt x="1739895" y="0"/>
                </a:lnTo>
                <a:lnTo>
                  <a:pt x="1821032" y="0"/>
                </a:lnTo>
                <a:lnTo>
                  <a:pt x="1821963" y="385"/>
                </a:lnTo>
                <a:lnTo>
                  <a:pt x="1823504" y="1927"/>
                </a:lnTo>
                <a:lnTo>
                  <a:pt x="1823890" y="2857"/>
                </a:lnTo>
                <a:lnTo>
                  <a:pt x="1823890" y="5038"/>
                </a:lnTo>
                <a:lnTo>
                  <a:pt x="1823504" y="5969"/>
                </a:lnTo>
                <a:lnTo>
                  <a:pt x="1821963" y="7511"/>
                </a:lnTo>
                <a:lnTo>
                  <a:pt x="1821032" y="7896"/>
                </a:lnTo>
                <a:close/>
              </a:path>
              <a:path w="6830059" h="8254">
                <a:moveTo>
                  <a:pt x="1978944" y="7896"/>
                </a:moveTo>
                <a:lnTo>
                  <a:pt x="1897808" y="7896"/>
                </a:lnTo>
                <a:lnTo>
                  <a:pt x="1896877" y="7511"/>
                </a:lnTo>
                <a:lnTo>
                  <a:pt x="1895335" y="5969"/>
                </a:lnTo>
                <a:lnTo>
                  <a:pt x="1894950" y="5038"/>
                </a:lnTo>
                <a:lnTo>
                  <a:pt x="1894950" y="2857"/>
                </a:lnTo>
                <a:lnTo>
                  <a:pt x="1895335" y="1927"/>
                </a:lnTo>
                <a:lnTo>
                  <a:pt x="1896877" y="385"/>
                </a:lnTo>
                <a:lnTo>
                  <a:pt x="1897808" y="0"/>
                </a:lnTo>
                <a:lnTo>
                  <a:pt x="1978944" y="0"/>
                </a:lnTo>
                <a:lnTo>
                  <a:pt x="1979875" y="385"/>
                </a:lnTo>
                <a:lnTo>
                  <a:pt x="1981417" y="1927"/>
                </a:lnTo>
                <a:lnTo>
                  <a:pt x="1981802" y="2857"/>
                </a:lnTo>
                <a:lnTo>
                  <a:pt x="1981802" y="5038"/>
                </a:lnTo>
                <a:lnTo>
                  <a:pt x="1981417" y="5969"/>
                </a:lnTo>
                <a:lnTo>
                  <a:pt x="1979875" y="7511"/>
                </a:lnTo>
                <a:lnTo>
                  <a:pt x="1978944" y="7896"/>
                </a:lnTo>
                <a:close/>
              </a:path>
              <a:path w="6830059" h="8254">
                <a:moveTo>
                  <a:pt x="2136857" y="7896"/>
                </a:moveTo>
                <a:lnTo>
                  <a:pt x="2055720" y="7896"/>
                </a:lnTo>
                <a:lnTo>
                  <a:pt x="2054790" y="7511"/>
                </a:lnTo>
                <a:lnTo>
                  <a:pt x="2053249" y="5969"/>
                </a:lnTo>
                <a:lnTo>
                  <a:pt x="2052863" y="5038"/>
                </a:lnTo>
                <a:lnTo>
                  <a:pt x="2052863" y="2857"/>
                </a:lnTo>
                <a:lnTo>
                  <a:pt x="2053249" y="1927"/>
                </a:lnTo>
                <a:lnTo>
                  <a:pt x="2054790" y="385"/>
                </a:lnTo>
                <a:lnTo>
                  <a:pt x="2055720" y="0"/>
                </a:lnTo>
                <a:lnTo>
                  <a:pt x="2136857" y="0"/>
                </a:lnTo>
                <a:lnTo>
                  <a:pt x="2137788" y="385"/>
                </a:lnTo>
                <a:lnTo>
                  <a:pt x="2139329" y="1927"/>
                </a:lnTo>
                <a:lnTo>
                  <a:pt x="2139715" y="2857"/>
                </a:lnTo>
                <a:lnTo>
                  <a:pt x="2139715" y="5038"/>
                </a:lnTo>
                <a:lnTo>
                  <a:pt x="2139329" y="5969"/>
                </a:lnTo>
                <a:lnTo>
                  <a:pt x="2137788" y="7511"/>
                </a:lnTo>
                <a:lnTo>
                  <a:pt x="2136857" y="7896"/>
                </a:lnTo>
                <a:close/>
              </a:path>
              <a:path w="6830059" h="8254">
                <a:moveTo>
                  <a:pt x="2294770" y="7896"/>
                </a:moveTo>
                <a:lnTo>
                  <a:pt x="2213633" y="7896"/>
                </a:lnTo>
                <a:lnTo>
                  <a:pt x="2212702" y="7511"/>
                </a:lnTo>
                <a:lnTo>
                  <a:pt x="2211161" y="5969"/>
                </a:lnTo>
                <a:lnTo>
                  <a:pt x="2210775" y="5038"/>
                </a:lnTo>
                <a:lnTo>
                  <a:pt x="2210775" y="2857"/>
                </a:lnTo>
                <a:lnTo>
                  <a:pt x="2211161" y="1927"/>
                </a:lnTo>
                <a:lnTo>
                  <a:pt x="2212702" y="385"/>
                </a:lnTo>
                <a:lnTo>
                  <a:pt x="2213633" y="0"/>
                </a:lnTo>
                <a:lnTo>
                  <a:pt x="2294770" y="0"/>
                </a:lnTo>
                <a:lnTo>
                  <a:pt x="2295700" y="385"/>
                </a:lnTo>
                <a:lnTo>
                  <a:pt x="2297242" y="1927"/>
                </a:lnTo>
                <a:lnTo>
                  <a:pt x="2297627" y="2857"/>
                </a:lnTo>
                <a:lnTo>
                  <a:pt x="2297627" y="5038"/>
                </a:lnTo>
                <a:lnTo>
                  <a:pt x="2297242" y="5969"/>
                </a:lnTo>
                <a:lnTo>
                  <a:pt x="2295700" y="7511"/>
                </a:lnTo>
                <a:lnTo>
                  <a:pt x="2294770" y="7896"/>
                </a:lnTo>
                <a:close/>
              </a:path>
              <a:path w="6830059" h="8254">
                <a:moveTo>
                  <a:pt x="2452682" y="7896"/>
                </a:moveTo>
                <a:lnTo>
                  <a:pt x="2371546" y="7896"/>
                </a:lnTo>
                <a:lnTo>
                  <a:pt x="2370615" y="7511"/>
                </a:lnTo>
                <a:lnTo>
                  <a:pt x="2369073" y="5969"/>
                </a:lnTo>
                <a:lnTo>
                  <a:pt x="2368688" y="5038"/>
                </a:lnTo>
                <a:lnTo>
                  <a:pt x="2368688" y="2857"/>
                </a:lnTo>
                <a:lnTo>
                  <a:pt x="2369073" y="1927"/>
                </a:lnTo>
                <a:lnTo>
                  <a:pt x="2370615" y="385"/>
                </a:lnTo>
                <a:lnTo>
                  <a:pt x="2371546" y="0"/>
                </a:lnTo>
                <a:lnTo>
                  <a:pt x="2452682" y="0"/>
                </a:lnTo>
                <a:lnTo>
                  <a:pt x="2453613" y="385"/>
                </a:lnTo>
                <a:lnTo>
                  <a:pt x="2455154" y="1927"/>
                </a:lnTo>
                <a:lnTo>
                  <a:pt x="2455540" y="2857"/>
                </a:lnTo>
                <a:lnTo>
                  <a:pt x="2455540" y="5038"/>
                </a:lnTo>
                <a:lnTo>
                  <a:pt x="2455154" y="5969"/>
                </a:lnTo>
                <a:lnTo>
                  <a:pt x="2453613" y="7511"/>
                </a:lnTo>
                <a:lnTo>
                  <a:pt x="2452682" y="7896"/>
                </a:lnTo>
                <a:close/>
              </a:path>
              <a:path w="6830059" h="8254">
                <a:moveTo>
                  <a:pt x="2610595" y="7896"/>
                </a:moveTo>
                <a:lnTo>
                  <a:pt x="2529458" y="7896"/>
                </a:lnTo>
                <a:lnTo>
                  <a:pt x="2528528" y="7511"/>
                </a:lnTo>
                <a:lnTo>
                  <a:pt x="2526986" y="5969"/>
                </a:lnTo>
                <a:lnTo>
                  <a:pt x="2526600" y="5038"/>
                </a:lnTo>
                <a:lnTo>
                  <a:pt x="2526600" y="2857"/>
                </a:lnTo>
                <a:lnTo>
                  <a:pt x="2526986" y="1927"/>
                </a:lnTo>
                <a:lnTo>
                  <a:pt x="2528528" y="385"/>
                </a:lnTo>
                <a:lnTo>
                  <a:pt x="2529458" y="0"/>
                </a:lnTo>
                <a:lnTo>
                  <a:pt x="2610595" y="0"/>
                </a:lnTo>
                <a:lnTo>
                  <a:pt x="2611525" y="385"/>
                </a:lnTo>
                <a:lnTo>
                  <a:pt x="2613067" y="1927"/>
                </a:lnTo>
                <a:lnTo>
                  <a:pt x="2613452" y="2857"/>
                </a:lnTo>
                <a:lnTo>
                  <a:pt x="2613452" y="5038"/>
                </a:lnTo>
                <a:lnTo>
                  <a:pt x="2613067" y="5969"/>
                </a:lnTo>
                <a:lnTo>
                  <a:pt x="2611525" y="7511"/>
                </a:lnTo>
                <a:lnTo>
                  <a:pt x="2610595" y="7896"/>
                </a:lnTo>
                <a:close/>
              </a:path>
              <a:path w="6830059" h="8254">
                <a:moveTo>
                  <a:pt x="2768507" y="7896"/>
                </a:moveTo>
                <a:lnTo>
                  <a:pt x="2687371" y="7896"/>
                </a:lnTo>
                <a:lnTo>
                  <a:pt x="2686440" y="7511"/>
                </a:lnTo>
                <a:lnTo>
                  <a:pt x="2684898" y="5969"/>
                </a:lnTo>
                <a:lnTo>
                  <a:pt x="2684513" y="5038"/>
                </a:lnTo>
                <a:lnTo>
                  <a:pt x="2684513" y="2857"/>
                </a:lnTo>
                <a:lnTo>
                  <a:pt x="2684898" y="1927"/>
                </a:lnTo>
                <a:lnTo>
                  <a:pt x="2686440" y="385"/>
                </a:lnTo>
                <a:lnTo>
                  <a:pt x="2687371" y="0"/>
                </a:lnTo>
                <a:lnTo>
                  <a:pt x="2768507" y="0"/>
                </a:lnTo>
                <a:lnTo>
                  <a:pt x="2769438" y="385"/>
                </a:lnTo>
                <a:lnTo>
                  <a:pt x="2770979" y="1927"/>
                </a:lnTo>
                <a:lnTo>
                  <a:pt x="2771365" y="2857"/>
                </a:lnTo>
                <a:lnTo>
                  <a:pt x="2771365" y="5038"/>
                </a:lnTo>
                <a:lnTo>
                  <a:pt x="2770979" y="5969"/>
                </a:lnTo>
                <a:lnTo>
                  <a:pt x="2769438" y="7511"/>
                </a:lnTo>
                <a:lnTo>
                  <a:pt x="2768507" y="7896"/>
                </a:lnTo>
                <a:close/>
              </a:path>
              <a:path w="6830059" h="8254">
                <a:moveTo>
                  <a:pt x="2926420" y="7896"/>
                </a:moveTo>
                <a:lnTo>
                  <a:pt x="2845283" y="7896"/>
                </a:lnTo>
                <a:lnTo>
                  <a:pt x="2844353" y="7511"/>
                </a:lnTo>
                <a:lnTo>
                  <a:pt x="2842811" y="5969"/>
                </a:lnTo>
                <a:lnTo>
                  <a:pt x="2842426" y="5038"/>
                </a:lnTo>
                <a:lnTo>
                  <a:pt x="2842426" y="2857"/>
                </a:lnTo>
                <a:lnTo>
                  <a:pt x="2842811" y="1927"/>
                </a:lnTo>
                <a:lnTo>
                  <a:pt x="2844353" y="385"/>
                </a:lnTo>
                <a:lnTo>
                  <a:pt x="2845283" y="0"/>
                </a:lnTo>
                <a:lnTo>
                  <a:pt x="2926420" y="0"/>
                </a:lnTo>
                <a:lnTo>
                  <a:pt x="2927350" y="385"/>
                </a:lnTo>
                <a:lnTo>
                  <a:pt x="2928892" y="1927"/>
                </a:lnTo>
                <a:lnTo>
                  <a:pt x="2929278" y="2857"/>
                </a:lnTo>
                <a:lnTo>
                  <a:pt x="2929278" y="5038"/>
                </a:lnTo>
                <a:lnTo>
                  <a:pt x="2928892" y="5969"/>
                </a:lnTo>
                <a:lnTo>
                  <a:pt x="2927350" y="7511"/>
                </a:lnTo>
                <a:lnTo>
                  <a:pt x="2926420" y="7896"/>
                </a:lnTo>
                <a:close/>
              </a:path>
              <a:path w="6830059" h="8254">
                <a:moveTo>
                  <a:pt x="3084333" y="7896"/>
                </a:moveTo>
                <a:lnTo>
                  <a:pt x="3003196" y="7896"/>
                </a:lnTo>
                <a:lnTo>
                  <a:pt x="3002265" y="7511"/>
                </a:lnTo>
                <a:lnTo>
                  <a:pt x="3000724" y="5969"/>
                </a:lnTo>
                <a:lnTo>
                  <a:pt x="3000338" y="5038"/>
                </a:lnTo>
                <a:lnTo>
                  <a:pt x="3000338" y="2857"/>
                </a:lnTo>
                <a:lnTo>
                  <a:pt x="3000724" y="1927"/>
                </a:lnTo>
                <a:lnTo>
                  <a:pt x="3002265" y="385"/>
                </a:lnTo>
                <a:lnTo>
                  <a:pt x="3003196" y="0"/>
                </a:lnTo>
                <a:lnTo>
                  <a:pt x="3084333" y="0"/>
                </a:lnTo>
                <a:lnTo>
                  <a:pt x="3085263" y="385"/>
                </a:lnTo>
                <a:lnTo>
                  <a:pt x="3086805" y="1927"/>
                </a:lnTo>
                <a:lnTo>
                  <a:pt x="3087190" y="2857"/>
                </a:lnTo>
                <a:lnTo>
                  <a:pt x="3087190" y="5038"/>
                </a:lnTo>
                <a:lnTo>
                  <a:pt x="3086805" y="5969"/>
                </a:lnTo>
                <a:lnTo>
                  <a:pt x="3085263" y="7511"/>
                </a:lnTo>
                <a:lnTo>
                  <a:pt x="3084333" y="7896"/>
                </a:lnTo>
                <a:close/>
              </a:path>
              <a:path w="6830059" h="8254">
                <a:moveTo>
                  <a:pt x="3242245" y="7896"/>
                </a:moveTo>
                <a:lnTo>
                  <a:pt x="3161108" y="7896"/>
                </a:lnTo>
                <a:lnTo>
                  <a:pt x="3160178" y="7511"/>
                </a:lnTo>
                <a:lnTo>
                  <a:pt x="3158636" y="5969"/>
                </a:lnTo>
                <a:lnTo>
                  <a:pt x="3158250" y="5038"/>
                </a:lnTo>
                <a:lnTo>
                  <a:pt x="3158250" y="2857"/>
                </a:lnTo>
                <a:lnTo>
                  <a:pt x="3158636" y="1927"/>
                </a:lnTo>
                <a:lnTo>
                  <a:pt x="3160178" y="385"/>
                </a:lnTo>
                <a:lnTo>
                  <a:pt x="3161108" y="0"/>
                </a:lnTo>
                <a:lnTo>
                  <a:pt x="3242245" y="0"/>
                </a:lnTo>
                <a:lnTo>
                  <a:pt x="3243176" y="385"/>
                </a:lnTo>
                <a:lnTo>
                  <a:pt x="3244717" y="1927"/>
                </a:lnTo>
                <a:lnTo>
                  <a:pt x="3245102" y="2857"/>
                </a:lnTo>
                <a:lnTo>
                  <a:pt x="3245102" y="5038"/>
                </a:lnTo>
                <a:lnTo>
                  <a:pt x="3244717" y="5969"/>
                </a:lnTo>
                <a:lnTo>
                  <a:pt x="3243176" y="7511"/>
                </a:lnTo>
                <a:lnTo>
                  <a:pt x="3242245" y="7896"/>
                </a:lnTo>
                <a:close/>
              </a:path>
              <a:path w="6830059" h="8254">
                <a:moveTo>
                  <a:pt x="3400158" y="7896"/>
                </a:moveTo>
                <a:lnTo>
                  <a:pt x="3319021" y="7896"/>
                </a:lnTo>
                <a:lnTo>
                  <a:pt x="3318091" y="7511"/>
                </a:lnTo>
                <a:lnTo>
                  <a:pt x="3316549" y="5969"/>
                </a:lnTo>
                <a:lnTo>
                  <a:pt x="3316164" y="5038"/>
                </a:lnTo>
                <a:lnTo>
                  <a:pt x="3316164" y="2857"/>
                </a:lnTo>
                <a:lnTo>
                  <a:pt x="3316549" y="1927"/>
                </a:lnTo>
                <a:lnTo>
                  <a:pt x="3318091" y="385"/>
                </a:lnTo>
                <a:lnTo>
                  <a:pt x="3319021" y="0"/>
                </a:lnTo>
                <a:lnTo>
                  <a:pt x="3400158" y="0"/>
                </a:lnTo>
                <a:lnTo>
                  <a:pt x="3401088" y="385"/>
                </a:lnTo>
                <a:lnTo>
                  <a:pt x="3402629" y="1927"/>
                </a:lnTo>
                <a:lnTo>
                  <a:pt x="3403015" y="2857"/>
                </a:lnTo>
                <a:lnTo>
                  <a:pt x="3403015" y="5038"/>
                </a:lnTo>
                <a:lnTo>
                  <a:pt x="3402629" y="5969"/>
                </a:lnTo>
                <a:lnTo>
                  <a:pt x="3401088" y="7511"/>
                </a:lnTo>
                <a:lnTo>
                  <a:pt x="3400158" y="7896"/>
                </a:lnTo>
                <a:close/>
              </a:path>
              <a:path w="6830059" h="8254">
                <a:moveTo>
                  <a:pt x="3558070" y="7896"/>
                </a:moveTo>
                <a:lnTo>
                  <a:pt x="3476933" y="7896"/>
                </a:lnTo>
                <a:lnTo>
                  <a:pt x="3476003" y="7511"/>
                </a:lnTo>
                <a:lnTo>
                  <a:pt x="3474461" y="5969"/>
                </a:lnTo>
                <a:lnTo>
                  <a:pt x="3474076" y="5038"/>
                </a:lnTo>
                <a:lnTo>
                  <a:pt x="3474076" y="2857"/>
                </a:lnTo>
                <a:lnTo>
                  <a:pt x="3474461" y="1927"/>
                </a:lnTo>
                <a:lnTo>
                  <a:pt x="3476003" y="385"/>
                </a:lnTo>
                <a:lnTo>
                  <a:pt x="3476933" y="0"/>
                </a:lnTo>
                <a:lnTo>
                  <a:pt x="3558070" y="0"/>
                </a:lnTo>
                <a:lnTo>
                  <a:pt x="3559001" y="385"/>
                </a:lnTo>
                <a:lnTo>
                  <a:pt x="3560542" y="1927"/>
                </a:lnTo>
                <a:lnTo>
                  <a:pt x="3560928" y="2857"/>
                </a:lnTo>
                <a:lnTo>
                  <a:pt x="3560928" y="5038"/>
                </a:lnTo>
                <a:lnTo>
                  <a:pt x="3560542" y="5969"/>
                </a:lnTo>
                <a:lnTo>
                  <a:pt x="3559001" y="7511"/>
                </a:lnTo>
                <a:lnTo>
                  <a:pt x="3558070" y="7896"/>
                </a:lnTo>
                <a:close/>
              </a:path>
              <a:path w="6830059" h="8254">
                <a:moveTo>
                  <a:pt x="3715982" y="7896"/>
                </a:moveTo>
                <a:lnTo>
                  <a:pt x="3634846" y="7896"/>
                </a:lnTo>
                <a:lnTo>
                  <a:pt x="3633915" y="7511"/>
                </a:lnTo>
                <a:lnTo>
                  <a:pt x="3632374" y="5969"/>
                </a:lnTo>
                <a:lnTo>
                  <a:pt x="3631988" y="5038"/>
                </a:lnTo>
                <a:lnTo>
                  <a:pt x="3631988" y="2857"/>
                </a:lnTo>
                <a:lnTo>
                  <a:pt x="3632374" y="1927"/>
                </a:lnTo>
                <a:lnTo>
                  <a:pt x="3633915" y="385"/>
                </a:lnTo>
                <a:lnTo>
                  <a:pt x="3634846" y="0"/>
                </a:lnTo>
                <a:lnTo>
                  <a:pt x="3715982" y="0"/>
                </a:lnTo>
                <a:lnTo>
                  <a:pt x="3716913" y="385"/>
                </a:lnTo>
                <a:lnTo>
                  <a:pt x="3718455" y="1927"/>
                </a:lnTo>
                <a:lnTo>
                  <a:pt x="3718840" y="2857"/>
                </a:lnTo>
                <a:lnTo>
                  <a:pt x="3718840" y="5038"/>
                </a:lnTo>
                <a:lnTo>
                  <a:pt x="3718455" y="5969"/>
                </a:lnTo>
                <a:lnTo>
                  <a:pt x="3716913" y="7511"/>
                </a:lnTo>
                <a:lnTo>
                  <a:pt x="3715982" y="7896"/>
                </a:lnTo>
                <a:close/>
              </a:path>
              <a:path w="6830059" h="8254">
                <a:moveTo>
                  <a:pt x="3873895" y="7896"/>
                </a:moveTo>
                <a:lnTo>
                  <a:pt x="3792758" y="7896"/>
                </a:lnTo>
                <a:lnTo>
                  <a:pt x="3791828" y="7511"/>
                </a:lnTo>
                <a:lnTo>
                  <a:pt x="3790287" y="5969"/>
                </a:lnTo>
                <a:lnTo>
                  <a:pt x="3789901" y="5038"/>
                </a:lnTo>
                <a:lnTo>
                  <a:pt x="3789901" y="2857"/>
                </a:lnTo>
                <a:lnTo>
                  <a:pt x="3790287" y="1927"/>
                </a:lnTo>
                <a:lnTo>
                  <a:pt x="3791828" y="385"/>
                </a:lnTo>
                <a:lnTo>
                  <a:pt x="3792758" y="0"/>
                </a:lnTo>
                <a:lnTo>
                  <a:pt x="3873895" y="0"/>
                </a:lnTo>
                <a:lnTo>
                  <a:pt x="3874826" y="385"/>
                </a:lnTo>
                <a:lnTo>
                  <a:pt x="3876368" y="1927"/>
                </a:lnTo>
                <a:lnTo>
                  <a:pt x="3876753" y="2857"/>
                </a:lnTo>
                <a:lnTo>
                  <a:pt x="3876753" y="5038"/>
                </a:lnTo>
                <a:lnTo>
                  <a:pt x="3876368" y="5969"/>
                </a:lnTo>
                <a:lnTo>
                  <a:pt x="3874826" y="7511"/>
                </a:lnTo>
                <a:lnTo>
                  <a:pt x="3873895" y="7896"/>
                </a:lnTo>
                <a:close/>
              </a:path>
              <a:path w="6830059" h="8254">
                <a:moveTo>
                  <a:pt x="4031808" y="7896"/>
                </a:moveTo>
                <a:lnTo>
                  <a:pt x="3950671" y="7896"/>
                </a:lnTo>
                <a:lnTo>
                  <a:pt x="3949740" y="7511"/>
                </a:lnTo>
                <a:lnTo>
                  <a:pt x="3948199" y="5969"/>
                </a:lnTo>
                <a:lnTo>
                  <a:pt x="3947813" y="5038"/>
                </a:lnTo>
                <a:lnTo>
                  <a:pt x="3947813" y="2857"/>
                </a:lnTo>
                <a:lnTo>
                  <a:pt x="3948199" y="1927"/>
                </a:lnTo>
                <a:lnTo>
                  <a:pt x="3949740" y="385"/>
                </a:lnTo>
                <a:lnTo>
                  <a:pt x="3950671" y="0"/>
                </a:lnTo>
                <a:lnTo>
                  <a:pt x="4031808" y="0"/>
                </a:lnTo>
                <a:lnTo>
                  <a:pt x="4032739" y="385"/>
                </a:lnTo>
                <a:lnTo>
                  <a:pt x="4034280" y="1927"/>
                </a:lnTo>
                <a:lnTo>
                  <a:pt x="4034665" y="2857"/>
                </a:lnTo>
                <a:lnTo>
                  <a:pt x="4034665" y="5038"/>
                </a:lnTo>
                <a:lnTo>
                  <a:pt x="4034280" y="5969"/>
                </a:lnTo>
                <a:lnTo>
                  <a:pt x="4032739" y="7511"/>
                </a:lnTo>
                <a:lnTo>
                  <a:pt x="4031808" y="7896"/>
                </a:lnTo>
                <a:close/>
              </a:path>
              <a:path w="6830059" h="8254">
                <a:moveTo>
                  <a:pt x="4189720" y="7896"/>
                </a:moveTo>
                <a:lnTo>
                  <a:pt x="4108584" y="7896"/>
                </a:lnTo>
                <a:lnTo>
                  <a:pt x="4107654" y="7511"/>
                </a:lnTo>
                <a:lnTo>
                  <a:pt x="4106112" y="5969"/>
                </a:lnTo>
                <a:lnTo>
                  <a:pt x="4105726" y="5038"/>
                </a:lnTo>
                <a:lnTo>
                  <a:pt x="4105726" y="2857"/>
                </a:lnTo>
                <a:lnTo>
                  <a:pt x="4106112" y="1927"/>
                </a:lnTo>
                <a:lnTo>
                  <a:pt x="4107654" y="385"/>
                </a:lnTo>
                <a:lnTo>
                  <a:pt x="4108584" y="0"/>
                </a:lnTo>
                <a:lnTo>
                  <a:pt x="4189720" y="0"/>
                </a:lnTo>
                <a:lnTo>
                  <a:pt x="4190651" y="385"/>
                </a:lnTo>
                <a:lnTo>
                  <a:pt x="4192192" y="1927"/>
                </a:lnTo>
                <a:lnTo>
                  <a:pt x="4192578" y="2857"/>
                </a:lnTo>
                <a:lnTo>
                  <a:pt x="4192578" y="5038"/>
                </a:lnTo>
                <a:lnTo>
                  <a:pt x="4192192" y="5969"/>
                </a:lnTo>
                <a:lnTo>
                  <a:pt x="4190651" y="7511"/>
                </a:lnTo>
                <a:lnTo>
                  <a:pt x="4189720" y="7896"/>
                </a:lnTo>
                <a:close/>
              </a:path>
              <a:path w="6830059" h="8254">
                <a:moveTo>
                  <a:pt x="4347633" y="7896"/>
                </a:moveTo>
                <a:lnTo>
                  <a:pt x="4266496" y="7896"/>
                </a:lnTo>
                <a:lnTo>
                  <a:pt x="4265566" y="7511"/>
                </a:lnTo>
                <a:lnTo>
                  <a:pt x="4264024" y="5969"/>
                </a:lnTo>
                <a:lnTo>
                  <a:pt x="4263638" y="5038"/>
                </a:lnTo>
                <a:lnTo>
                  <a:pt x="4263638" y="2857"/>
                </a:lnTo>
                <a:lnTo>
                  <a:pt x="4264024" y="1927"/>
                </a:lnTo>
                <a:lnTo>
                  <a:pt x="4265566" y="385"/>
                </a:lnTo>
                <a:lnTo>
                  <a:pt x="4266496" y="0"/>
                </a:lnTo>
                <a:lnTo>
                  <a:pt x="4347633" y="0"/>
                </a:lnTo>
                <a:lnTo>
                  <a:pt x="4348564" y="385"/>
                </a:lnTo>
                <a:lnTo>
                  <a:pt x="4350105" y="1927"/>
                </a:lnTo>
                <a:lnTo>
                  <a:pt x="4350491" y="2857"/>
                </a:lnTo>
                <a:lnTo>
                  <a:pt x="4350491" y="5038"/>
                </a:lnTo>
                <a:lnTo>
                  <a:pt x="4350105" y="5969"/>
                </a:lnTo>
                <a:lnTo>
                  <a:pt x="4348564" y="7511"/>
                </a:lnTo>
                <a:lnTo>
                  <a:pt x="4347633" y="7896"/>
                </a:lnTo>
                <a:close/>
              </a:path>
              <a:path w="6830059" h="8254">
                <a:moveTo>
                  <a:pt x="4505545" y="7896"/>
                </a:moveTo>
                <a:lnTo>
                  <a:pt x="4424409" y="7896"/>
                </a:lnTo>
                <a:lnTo>
                  <a:pt x="4423478" y="7511"/>
                </a:lnTo>
                <a:lnTo>
                  <a:pt x="4421937" y="5969"/>
                </a:lnTo>
                <a:lnTo>
                  <a:pt x="4421551" y="5038"/>
                </a:lnTo>
                <a:lnTo>
                  <a:pt x="4421551" y="2857"/>
                </a:lnTo>
                <a:lnTo>
                  <a:pt x="4421937" y="1927"/>
                </a:lnTo>
                <a:lnTo>
                  <a:pt x="4423478" y="385"/>
                </a:lnTo>
                <a:lnTo>
                  <a:pt x="4424409" y="0"/>
                </a:lnTo>
                <a:lnTo>
                  <a:pt x="4505545" y="0"/>
                </a:lnTo>
                <a:lnTo>
                  <a:pt x="4506476" y="385"/>
                </a:lnTo>
                <a:lnTo>
                  <a:pt x="4508017" y="1927"/>
                </a:lnTo>
                <a:lnTo>
                  <a:pt x="4508403" y="2857"/>
                </a:lnTo>
                <a:lnTo>
                  <a:pt x="4508403" y="5038"/>
                </a:lnTo>
                <a:lnTo>
                  <a:pt x="4508017" y="5969"/>
                </a:lnTo>
                <a:lnTo>
                  <a:pt x="4506476" y="7511"/>
                </a:lnTo>
                <a:lnTo>
                  <a:pt x="4505545" y="7896"/>
                </a:lnTo>
                <a:close/>
              </a:path>
              <a:path w="6830059" h="8254">
                <a:moveTo>
                  <a:pt x="4663458" y="7896"/>
                </a:moveTo>
                <a:lnTo>
                  <a:pt x="4582321" y="7896"/>
                </a:lnTo>
                <a:lnTo>
                  <a:pt x="4581391" y="7511"/>
                </a:lnTo>
                <a:lnTo>
                  <a:pt x="4579850" y="5969"/>
                </a:lnTo>
                <a:lnTo>
                  <a:pt x="4579464" y="5038"/>
                </a:lnTo>
                <a:lnTo>
                  <a:pt x="4579464" y="2857"/>
                </a:lnTo>
                <a:lnTo>
                  <a:pt x="4579850" y="1927"/>
                </a:lnTo>
                <a:lnTo>
                  <a:pt x="4581391" y="385"/>
                </a:lnTo>
                <a:lnTo>
                  <a:pt x="4582321" y="0"/>
                </a:lnTo>
                <a:lnTo>
                  <a:pt x="4663458" y="0"/>
                </a:lnTo>
                <a:lnTo>
                  <a:pt x="4664389" y="385"/>
                </a:lnTo>
                <a:lnTo>
                  <a:pt x="4665930" y="1927"/>
                </a:lnTo>
                <a:lnTo>
                  <a:pt x="4666316" y="2857"/>
                </a:lnTo>
                <a:lnTo>
                  <a:pt x="4666316" y="5038"/>
                </a:lnTo>
                <a:lnTo>
                  <a:pt x="4665930" y="5969"/>
                </a:lnTo>
                <a:lnTo>
                  <a:pt x="4664389" y="7511"/>
                </a:lnTo>
                <a:lnTo>
                  <a:pt x="4663458" y="7896"/>
                </a:lnTo>
                <a:close/>
              </a:path>
              <a:path w="6830059" h="8254">
                <a:moveTo>
                  <a:pt x="4821371" y="7896"/>
                </a:moveTo>
                <a:lnTo>
                  <a:pt x="4740234" y="7896"/>
                </a:lnTo>
                <a:lnTo>
                  <a:pt x="4739303" y="7511"/>
                </a:lnTo>
                <a:lnTo>
                  <a:pt x="4737762" y="5969"/>
                </a:lnTo>
                <a:lnTo>
                  <a:pt x="4737376" y="5038"/>
                </a:lnTo>
                <a:lnTo>
                  <a:pt x="4737376" y="2857"/>
                </a:lnTo>
                <a:lnTo>
                  <a:pt x="4737762" y="1927"/>
                </a:lnTo>
                <a:lnTo>
                  <a:pt x="4739303" y="385"/>
                </a:lnTo>
                <a:lnTo>
                  <a:pt x="4740234" y="0"/>
                </a:lnTo>
                <a:lnTo>
                  <a:pt x="4821371" y="0"/>
                </a:lnTo>
                <a:lnTo>
                  <a:pt x="4822301" y="385"/>
                </a:lnTo>
                <a:lnTo>
                  <a:pt x="4823843" y="1927"/>
                </a:lnTo>
                <a:lnTo>
                  <a:pt x="4824228" y="2857"/>
                </a:lnTo>
                <a:lnTo>
                  <a:pt x="4824228" y="5038"/>
                </a:lnTo>
                <a:lnTo>
                  <a:pt x="4823843" y="5969"/>
                </a:lnTo>
                <a:lnTo>
                  <a:pt x="4822301" y="7511"/>
                </a:lnTo>
                <a:lnTo>
                  <a:pt x="4821371" y="7896"/>
                </a:lnTo>
                <a:close/>
              </a:path>
              <a:path w="6830059" h="8254">
                <a:moveTo>
                  <a:pt x="4979283" y="7896"/>
                </a:moveTo>
                <a:lnTo>
                  <a:pt x="4898147" y="7896"/>
                </a:lnTo>
                <a:lnTo>
                  <a:pt x="4897216" y="7511"/>
                </a:lnTo>
                <a:lnTo>
                  <a:pt x="4895675" y="5969"/>
                </a:lnTo>
                <a:lnTo>
                  <a:pt x="4895289" y="5038"/>
                </a:lnTo>
                <a:lnTo>
                  <a:pt x="4895289" y="2857"/>
                </a:lnTo>
                <a:lnTo>
                  <a:pt x="4895675" y="1927"/>
                </a:lnTo>
                <a:lnTo>
                  <a:pt x="4897216" y="385"/>
                </a:lnTo>
                <a:lnTo>
                  <a:pt x="4898147" y="0"/>
                </a:lnTo>
                <a:lnTo>
                  <a:pt x="4979283" y="0"/>
                </a:lnTo>
                <a:lnTo>
                  <a:pt x="4980213" y="385"/>
                </a:lnTo>
                <a:lnTo>
                  <a:pt x="4981755" y="1927"/>
                </a:lnTo>
                <a:lnTo>
                  <a:pt x="4982141" y="2857"/>
                </a:lnTo>
                <a:lnTo>
                  <a:pt x="4982141" y="5038"/>
                </a:lnTo>
                <a:lnTo>
                  <a:pt x="4981755" y="5969"/>
                </a:lnTo>
                <a:lnTo>
                  <a:pt x="4980213" y="7511"/>
                </a:lnTo>
                <a:lnTo>
                  <a:pt x="4979283" y="7896"/>
                </a:lnTo>
                <a:close/>
              </a:path>
              <a:path w="6830059" h="8254">
                <a:moveTo>
                  <a:pt x="5137195" y="7896"/>
                </a:moveTo>
                <a:lnTo>
                  <a:pt x="5056059" y="7896"/>
                </a:lnTo>
                <a:lnTo>
                  <a:pt x="5055128" y="7511"/>
                </a:lnTo>
                <a:lnTo>
                  <a:pt x="5053587" y="5969"/>
                </a:lnTo>
                <a:lnTo>
                  <a:pt x="5053201" y="5038"/>
                </a:lnTo>
                <a:lnTo>
                  <a:pt x="5053201" y="2857"/>
                </a:lnTo>
                <a:lnTo>
                  <a:pt x="5053587" y="1927"/>
                </a:lnTo>
                <a:lnTo>
                  <a:pt x="5055128" y="385"/>
                </a:lnTo>
                <a:lnTo>
                  <a:pt x="5056059" y="0"/>
                </a:lnTo>
                <a:lnTo>
                  <a:pt x="5137195" y="0"/>
                </a:lnTo>
                <a:lnTo>
                  <a:pt x="5138126" y="385"/>
                </a:lnTo>
                <a:lnTo>
                  <a:pt x="5139667" y="1927"/>
                </a:lnTo>
                <a:lnTo>
                  <a:pt x="5140053" y="2857"/>
                </a:lnTo>
                <a:lnTo>
                  <a:pt x="5140053" y="5038"/>
                </a:lnTo>
                <a:lnTo>
                  <a:pt x="5139667" y="5969"/>
                </a:lnTo>
                <a:lnTo>
                  <a:pt x="5138126" y="7511"/>
                </a:lnTo>
                <a:lnTo>
                  <a:pt x="5137195" y="7896"/>
                </a:lnTo>
                <a:close/>
              </a:path>
              <a:path w="6830059" h="8254">
                <a:moveTo>
                  <a:pt x="5295108" y="7896"/>
                </a:moveTo>
                <a:lnTo>
                  <a:pt x="5213972" y="7896"/>
                </a:lnTo>
                <a:lnTo>
                  <a:pt x="5213041" y="7511"/>
                </a:lnTo>
                <a:lnTo>
                  <a:pt x="5211499" y="5969"/>
                </a:lnTo>
                <a:lnTo>
                  <a:pt x="5211114" y="5038"/>
                </a:lnTo>
                <a:lnTo>
                  <a:pt x="5211114" y="2857"/>
                </a:lnTo>
                <a:lnTo>
                  <a:pt x="5211499" y="1927"/>
                </a:lnTo>
                <a:lnTo>
                  <a:pt x="5213041" y="385"/>
                </a:lnTo>
                <a:lnTo>
                  <a:pt x="5213972" y="0"/>
                </a:lnTo>
                <a:lnTo>
                  <a:pt x="5295108" y="0"/>
                </a:lnTo>
                <a:lnTo>
                  <a:pt x="5296039" y="385"/>
                </a:lnTo>
                <a:lnTo>
                  <a:pt x="5297580" y="1927"/>
                </a:lnTo>
                <a:lnTo>
                  <a:pt x="5297966" y="2857"/>
                </a:lnTo>
                <a:lnTo>
                  <a:pt x="5297966" y="5038"/>
                </a:lnTo>
                <a:lnTo>
                  <a:pt x="5297580" y="5969"/>
                </a:lnTo>
                <a:lnTo>
                  <a:pt x="5296039" y="7511"/>
                </a:lnTo>
                <a:lnTo>
                  <a:pt x="5295108" y="7896"/>
                </a:lnTo>
                <a:close/>
              </a:path>
              <a:path w="6830059" h="8254">
                <a:moveTo>
                  <a:pt x="5453021" y="7896"/>
                </a:moveTo>
                <a:lnTo>
                  <a:pt x="5371884" y="7896"/>
                </a:lnTo>
                <a:lnTo>
                  <a:pt x="5370953" y="7511"/>
                </a:lnTo>
                <a:lnTo>
                  <a:pt x="5369411" y="5969"/>
                </a:lnTo>
                <a:lnTo>
                  <a:pt x="5369026" y="5038"/>
                </a:lnTo>
                <a:lnTo>
                  <a:pt x="5369026" y="2857"/>
                </a:lnTo>
                <a:lnTo>
                  <a:pt x="5369411" y="1927"/>
                </a:lnTo>
                <a:lnTo>
                  <a:pt x="5370953" y="385"/>
                </a:lnTo>
                <a:lnTo>
                  <a:pt x="5371884" y="0"/>
                </a:lnTo>
                <a:lnTo>
                  <a:pt x="5453021" y="0"/>
                </a:lnTo>
                <a:lnTo>
                  <a:pt x="5453952" y="385"/>
                </a:lnTo>
                <a:lnTo>
                  <a:pt x="5455493" y="1927"/>
                </a:lnTo>
                <a:lnTo>
                  <a:pt x="5455879" y="2857"/>
                </a:lnTo>
                <a:lnTo>
                  <a:pt x="5455879" y="5038"/>
                </a:lnTo>
                <a:lnTo>
                  <a:pt x="5455493" y="5969"/>
                </a:lnTo>
                <a:lnTo>
                  <a:pt x="5453952" y="7511"/>
                </a:lnTo>
                <a:lnTo>
                  <a:pt x="5453021" y="7896"/>
                </a:lnTo>
                <a:close/>
              </a:path>
              <a:path w="6830059" h="8254">
                <a:moveTo>
                  <a:pt x="5610934" y="7896"/>
                </a:moveTo>
                <a:lnTo>
                  <a:pt x="5529797" y="7896"/>
                </a:lnTo>
                <a:lnTo>
                  <a:pt x="5528866" y="7511"/>
                </a:lnTo>
                <a:lnTo>
                  <a:pt x="5527325" y="5969"/>
                </a:lnTo>
                <a:lnTo>
                  <a:pt x="5526939" y="5038"/>
                </a:lnTo>
                <a:lnTo>
                  <a:pt x="5526939" y="2857"/>
                </a:lnTo>
                <a:lnTo>
                  <a:pt x="5527325" y="1927"/>
                </a:lnTo>
                <a:lnTo>
                  <a:pt x="5528866" y="385"/>
                </a:lnTo>
                <a:lnTo>
                  <a:pt x="5529797" y="0"/>
                </a:lnTo>
                <a:lnTo>
                  <a:pt x="5610934" y="0"/>
                </a:lnTo>
                <a:lnTo>
                  <a:pt x="5611864" y="385"/>
                </a:lnTo>
                <a:lnTo>
                  <a:pt x="5613405" y="1927"/>
                </a:lnTo>
                <a:lnTo>
                  <a:pt x="5613791" y="2857"/>
                </a:lnTo>
                <a:lnTo>
                  <a:pt x="5613791" y="5038"/>
                </a:lnTo>
                <a:lnTo>
                  <a:pt x="5613405" y="5969"/>
                </a:lnTo>
                <a:lnTo>
                  <a:pt x="5611864" y="7511"/>
                </a:lnTo>
                <a:lnTo>
                  <a:pt x="5610934" y="7896"/>
                </a:lnTo>
                <a:close/>
              </a:path>
              <a:path w="6830059" h="8254">
                <a:moveTo>
                  <a:pt x="5768846" y="7896"/>
                </a:moveTo>
                <a:lnTo>
                  <a:pt x="5687710" y="7896"/>
                </a:lnTo>
                <a:lnTo>
                  <a:pt x="5686779" y="7511"/>
                </a:lnTo>
                <a:lnTo>
                  <a:pt x="5685238" y="5969"/>
                </a:lnTo>
                <a:lnTo>
                  <a:pt x="5684852" y="5038"/>
                </a:lnTo>
                <a:lnTo>
                  <a:pt x="5684852" y="2857"/>
                </a:lnTo>
                <a:lnTo>
                  <a:pt x="5685238" y="1927"/>
                </a:lnTo>
                <a:lnTo>
                  <a:pt x="5686779" y="385"/>
                </a:lnTo>
                <a:lnTo>
                  <a:pt x="5687710" y="0"/>
                </a:lnTo>
                <a:lnTo>
                  <a:pt x="5768846" y="0"/>
                </a:lnTo>
                <a:lnTo>
                  <a:pt x="5769776" y="385"/>
                </a:lnTo>
                <a:lnTo>
                  <a:pt x="5771318" y="1927"/>
                </a:lnTo>
                <a:lnTo>
                  <a:pt x="5771703" y="2857"/>
                </a:lnTo>
                <a:lnTo>
                  <a:pt x="5771703" y="5038"/>
                </a:lnTo>
                <a:lnTo>
                  <a:pt x="5771318" y="5969"/>
                </a:lnTo>
                <a:lnTo>
                  <a:pt x="5769776" y="7511"/>
                </a:lnTo>
                <a:lnTo>
                  <a:pt x="5768846" y="7896"/>
                </a:lnTo>
                <a:close/>
              </a:path>
              <a:path w="6830059" h="8254">
                <a:moveTo>
                  <a:pt x="5926758" y="7896"/>
                </a:moveTo>
                <a:lnTo>
                  <a:pt x="5845622" y="7896"/>
                </a:lnTo>
                <a:lnTo>
                  <a:pt x="5844691" y="7511"/>
                </a:lnTo>
                <a:lnTo>
                  <a:pt x="5843150" y="5969"/>
                </a:lnTo>
                <a:lnTo>
                  <a:pt x="5842764" y="5038"/>
                </a:lnTo>
                <a:lnTo>
                  <a:pt x="5842764" y="2857"/>
                </a:lnTo>
                <a:lnTo>
                  <a:pt x="5843150" y="1927"/>
                </a:lnTo>
                <a:lnTo>
                  <a:pt x="5844691" y="385"/>
                </a:lnTo>
                <a:lnTo>
                  <a:pt x="5845622" y="0"/>
                </a:lnTo>
                <a:lnTo>
                  <a:pt x="5926758" y="0"/>
                </a:lnTo>
                <a:lnTo>
                  <a:pt x="5927689" y="385"/>
                </a:lnTo>
                <a:lnTo>
                  <a:pt x="5929230" y="1927"/>
                </a:lnTo>
                <a:lnTo>
                  <a:pt x="5929616" y="2857"/>
                </a:lnTo>
                <a:lnTo>
                  <a:pt x="5929616" y="5038"/>
                </a:lnTo>
                <a:lnTo>
                  <a:pt x="5929230" y="5969"/>
                </a:lnTo>
                <a:lnTo>
                  <a:pt x="5927689" y="7511"/>
                </a:lnTo>
                <a:lnTo>
                  <a:pt x="5926758" y="7896"/>
                </a:lnTo>
                <a:close/>
              </a:path>
              <a:path w="6830059" h="8254">
                <a:moveTo>
                  <a:pt x="6084671" y="7896"/>
                </a:moveTo>
                <a:lnTo>
                  <a:pt x="6003534" y="7896"/>
                </a:lnTo>
                <a:lnTo>
                  <a:pt x="6002604" y="7511"/>
                </a:lnTo>
                <a:lnTo>
                  <a:pt x="6001062" y="5969"/>
                </a:lnTo>
                <a:lnTo>
                  <a:pt x="6000677" y="5038"/>
                </a:lnTo>
                <a:lnTo>
                  <a:pt x="6000677" y="2857"/>
                </a:lnTo>
                <a:lnTo>
                  <a:pt x="6001062" y="1927"/>
                </a:lnTo>
                <a:lnTo>
                  <a:pt x="6002604" y="385"/>
                </a:lnTo>
                <a:lnTo>
                  <a:pt x="6003534" y="0"/>
                </a:lnTo>
                <a:lnTo>
                  <a:pt x="6084671" y="0"/>
                </a:lnTo>
                <a:lnTo>
                  <a:pt x="6085601" y="385"/>
                </a:lnTo>
                <a:lnTo>
                  <a:pt x="6087143" y="1927"/>
                </a:lnTo>
                <a:lnTo>
                  <a:pt x="6087529" y="2857"/>
                </a:lnTo>
                <a:lnTo>
                  <a:pt x="6087529" y="5038"/>
                </a:lnTo>
                <a:lnTo>
                  <a:pt x="6087143" y="5969"/>
                </a:lnTo>
                <a:lnTo>
                  <a:pt x="6085601" y="7511"/>
                </a:lnTo>
                <a:lnTo>
                  <a:pt x="6084671" y="7896"/>
                </a:lnTo>
                <a:close/>
              </a:path>
              <a:path w="6830059" h="8254">
                <a:moveTo>
                  <a:pt x="6242583" y="7896"/>
                </a:moveTo>
                <a:lnTo>
                  <a:pt x="6161447" y="7896"/>
                </a:lnTo>
                <a:lnTo>
                  <a:pt x="6160516" y="7511"/>
                </a:lnTo>
                <a:lnTo>
                  <a:pt x="6158975" y="5969"/>
                </a:lnTo>
                <a:lnTo>
                  <a:pt x="6158589" y="5038"/>
                </a:lnTo>
                <a:lnTo>
                  <a:pt x="6158589" y="2857"/>
                </a:lnTo>
                <a:lnTo>
                  <a:pt x="6158975" y="1927"/>
                </a:lnTo>
                <a:lnTo>
                  <a:pt x="6160516" y="385"/>
                </a:lnTo>
                <a:lnTo>
                  <a:pt x="6161447" y="0"/>
                </a:lnTo>
                <a:lnTo>
                  <a:pt x="6242583" y="0"/>
                </a:lnTo>
                <a:lnTo>
                  <a:pt x="6243514" y="385"/>
                </a:lnTo>
                <a:lnTo>
                  <a:pt x="6245056" y="1927"/>
                </a:lnTo>
                <a:lnTo>
                  <a:pt x="6245441" y="2857"/>
                </a:lnTo>
                <a:lnTo>
                  <a:pt x="6245441" y="5038"/>
                </a:lnTo>
                <a:lnTo>
                  <a:pt x="6245056" y="5969"/>
                </a:lnTo>
                <a:lnTo>
                  <a:pt x="6243514" y="7511"/>
                </a:lnTo>
                <a:lnTo>
                  <a:pt x="6242583" y="7896"/>
                </a:lnTo>
                <a:close/>
              </a:path>
              <a:path w="6830059" h="8254">
                <a:moveTo>
                  <a:pt x="6400496" y="7896"/>
                </a:moveTo>
                <a:lnTo>
                  <a:pt x="6319360" y="7896"/>
                </a:lnTo>
                <a:lnTo>
                  <a:pt x="6318429" y="7511"/>
                </a:lnTo>
                <a:lnTo>
                  <a:pt x="6316887" y="5969"/>
                </a:lnTo>
                <a:lnTo>
                  <a:pt x="6316502" y="5038"/>
                </a:lnTo>
                <a:lnTo>
                  <a:pt x="6316502" y="2857"/>
                </a:lnTo>
                <a:lnTo>
                  <a:pt x="6316887" y="1927"/>
                </a:lnTo>
                <a:lnTo>
                  <a:pt x="6318429" y="385"/>
                </a:lnTo>
                <a:lnTo>
                  <a:pt x="6319360" y="0"/>
                </a:lnTo>
                <a:lnTo>
                  <a:pt x="6400496" y="0"/>
                </a:lnTo>
                <a:lnTo>
                  <a:pt x="6401427" y="385"/>
                </a:lnTo>
                <a:lnTo>
                  <a:pt x="6402968" y="1927"/>
                </a:lnTo>
                <a:lnTo>
                  <a:pt x="6403354" y="2857"/>
                </a:lnTo>
                <a:lnTo>
                  <a:pt x="6403354" y="5038"/>
                </a:lnTo>
                <a:lnTo>
                  <a:pt x="6402968" y="5969"/>
                </a:lnTo>
                <a:lnTo>
                  <a:pt x="6401427" y="7511"/>
                </a:lnTo>
                <a:lnTo>
                  <a:pt x="6400496" y="7896"/>
                </a:lnTo>
                <a:close/>
              </a:path>
              <a:path w="6830059" h="8254">
                <a:moveTo>
                  <a:pt x="6558409" y="7896"/>
                </a:moveTo>
                <a:lnTo>
                  <a:pt x="6477272" y="7896"/>
                </a:lnTo>
                <a:lnTo>
                  <a:pt x="6476342" y="7511"/>
                </a:lnTo>
                <a:lnTo>
                  <a:pt x="6474800" y="5969"/>
                </a:lnTo>
                <a:lnTo>
                  <a:pt x="6474414" y="5038"/>
                </a:lnTo>
                <a:lnTo>
                  <a:pt x="6474414" y="2857"/>
                </a:lnTo>
                <a:lnTo>
                  <a:pt x="6474800" y="1927"/>
                </a:lnTo>
                <a:lnTo>
                  <a:pt x="6476342" y="385"/>
                </a:lnTo>
                <a:lnTo>
                  <a:pt x="6477272" y="0"/>
                </a:lnTo>
                <a:lnTo>
                  <a:pt x="6558409" y="0"/>
                </a:lnTo>
                <a:lnTo>
                  <a:pt x="6559339" y="385"/>
                </a:lnTo>
                <a:lnTo>
                  <a:pt x="6560881" y="1927"/>
                </a:lnTo>
                <a:lnTo>
                  <a:pt x="6561266" y="2857"/>
                </a:lnTo>
                <a:lnTo>
                  <a:pt x="6561266" y="5038"/>
                </a:lnTo>
                <a:lnTo>
                  <a:pt x="6560881" y="5969"/>
                </a:lnTo>
                <a:lnTo>
                  <a:pt x="6559339" y="7511"/>
                </a:lnTo>
                <a:lnTo>
                  <a:pt x="6558409" y="7896"/>
                </a:lnTo>
                <a:close/>
              </a:path>
              <a:path w="6830059" h="8254">
                <a:moveTo>
                  <a:pt x="6716321" y="7896"/>
                </a:moveTo>
                <a:lnTo>
                  <a:pt x="6635185" y="7896"/>
                </a:lnTo>
                <a:lnTo>
                  <a:pt x="6634254" y="7511"/>
                </a:lnTo>
                <a:lnTo>
                  <a:pt x="6632713" y="5969"/>
                </a:lnTo>
                <a:lnTo>
                  <a:pt x="6632327" y="5038"/>
                </a:lnTo>
                <a:lnTo>
                  <a:pt x="6632327" y="2857"/>
                </a:lnTo>
                <a:lnTo>
                  <a:pt x="6632713" y="1927"/>
                </a:lnTo>
                <a:lnTo>
                  <a:pt x="6634254" y="385"/>
                </a:lnTo>
                <a:lnTo>
                  <a:pt x="6635185" y="0"/>
                </a:lnTo>
                <a:lnTo>
                  <a:pt x="6716321" y="0"/>
                </a:lnTo>
                <a:lnTo>
                  <a:pt x="6717252" y="385"/>
                </a:lnTo>
                <a:lnTo>
                  <a:pt x="6718793" y="1927"/>
                </a:lnTo>
                <a:lnTo>
                  <a:pt x="6719179" y="2857"/>
                </a:lnTo>
                <a:lnTo>
                  <a:pt x="6719179" y="5038"/>
                </a:lnTo>
                <a:lnTo>
                  <a:pt x="6718793" y="5969"/>
                </a:lnTo>
                <a:lnTo>
                  <a:pt x="6717252" y="7511"/>
                </a:lnTo>
                <a:lnTo>
                  <a:pt x="6716321" y="7896"/>
                </a:lnTo>
                <a:close/>
              </a:path>
              <a:path w="6830059" h="8254">
                <a:moveTo>
                  <a:pt x="6826860" y="7896"/>
                </a:moveTo>
                <a:lnTo>
                  <a:pt x="6793097" y="7896"/>
                </a:lnTo>
                <a:lnTo>
                  <a:pt x="6792167" y="7511"/>
                </a:lnTo>
                <a:lnTo>
                  <a:pt x="6790625" y="5969"/>
                </a:lnTo>
                <a:lnTo>
                  <a:pt x="6790240" y="5038"/>
                </a:lnTo>
                <a:lnTo>
                  <a:pt x="6790240" y="2857"/>
                </a:lnTo>
                <a:lnTo>
                  <a:pt x="6790625" y="1927"/>
                </a:lnTo>
                <a:lnTo>
                  <a:pt x="6792167" y="385"/>
                </a:lnTo>
                <a:lnTo>
                  <a:pt x="6793097" y="0"/>
                </a:lnTo>
                <a:lnTo>
                  <a:pt x="6826860" y="0"/>
                </a:lnTo>
                <a:lnTo>
                  <a:pt x="6827791" y="385"/>
                </a:lnTo>
                <a:lnTo>
                  <a:pt x="6829332" y="1927"/>
                </a:lnTo>
                <a:lnTo>
                  <a:pt x="6829718" y="2857"/>
                </a:lnTo>
                <a:lnTo>
                  <a:pt x="6829718" y="5038"/>
                </a:lnTo>
                <a:lnTo>
                  <a:pt x="6829332" y="5969"/>
                </a:lnTo>
                <a:lnTo>
                  <a:pt x="6827791" y="7511"/>
                </a:lnTo>
                <a:lnTo>
                  <a:pt x="6826860" y="7896"/>
                </a:lnTo>
                <a:close/>
              </a:path>
            </a:pathLst>
          </a:custGeom>
          <a:solidFill>
            <a:srgbClr val="666666"/>
          </a:solidFill>
        </p:spPr>
        <p:txBody>
          <a:bodyPr wrap="square" lIns="0" tIns="0" rIns="0" bIns="0" rtlCol="0"/>
          <a:lstStyle/>
          <a:p/>
        </p:txBody>
      </p:sp>
      <p:sp>
        <p:nvSpPr>
          <p:cNvPr id="4" name="object 4"/>
          <p:cNvSpPr/>
          <p:nvPr/>
        </p:nvSpPr>
        <p:spPr>
          <a:xfrm>
            <a:off x="1441526" y="4679347"/>
            <a:ext cx="3561079" cy="8255"/>
          </a:xfrm>
          <a:custGeom>
            <a:avLst/>
            <a:gdLst/>
            <a:ahLst/>
            <a:cxnLst/>
            <a:rect l="l" t="t" r="r" b="b"/>
            <a:pathLst>
              <a:path w="3561079" h="8254">
                <a:moveTo>
                  <a:pt x="83994" y="7896"/>
                </a:moveTo>
                <a:lnTo>
                  <a:pt x="2857" y="7896"/>
                </a:lnTo>
                <a:lnTo>
                  <a:pt x="1927" y="7511"/>
                </a:lnTo>
                <a:lnTo>
                  <a:pt x="385" y="5969"/>
                </a:lnTo>
                <a:lnTo>
                  <a:pt x="0" y="5038"/>
                </a:lnTo>
                <a:lnTo>
                  <a:pt x="0" y="2857"/>
                </a:lnTo>
                <a:lnTo>
                  <a:pt x="385" y="1927"/>
                </a:lnTo>
                <a:lnTo>
                  <a:pt x="1927" y="385"/>
                </a:lnTo>
                <a:lnTo>
                  <a:pt x="2857" y="0"/>
                </a:lnTo>
                <a:lnTo>
                  <a:pt x="83994" y="0"/>
                </a:lnTo>
                <a:lnTo>
                  <a:pt x="84924" y="385"/>
                </a:lnTo>
                <a:lnTo>
                  <a:pt x="86466" y="1927"/>
                </a:lnTo>
                <a:lnTo>
                  <a:pt x="86851" y="2857"/>
                </a:lnTo>
                <a:lnTo>
                  <a:pt x="86851" y="5038"/>
                </a:lnTo>
                <a:lnTo>
                  <a:pt x="86466" y="5969"/>
                </a:lnTo>
                <a:lnTo>
                  <a:pt x="84924" y="7511"/>
                </a:lnTo>
                <a:lnTo>
                  <a:pt x="83994" y="7896"/>
                </a:lnTo>
                <a:close/>
              </a:path>
              <a:path w="3561079" h="8254">
                <a:moveTo>
                  <a:pt x="241906" y="7896"/>
                </a:moveTo>
                <a:lnTo>
                  <a:pt x="160770" y="7896"/>
                </a:lnTo>
                <a:lnTo>
                  <a:pt x="159839" y="7511"/>
                </a:lnTo>
                <a:lnTo>
                  <a:pt x="158297" y="5969"/>
                </a:lnTo>
                <a:lnTo>
                  <a:pt x="157912" y="5038"/>
                </a:lnTo>
                <a:lnTo>
                  <a:pt x="157912" y="2857"/>
                </a:lnTo>
                <a:lnTo>
                  <a:pt x="158297" y="1927"/>
                </a:lnTo>
                <a:lnTo>
                  <a:pt x="159839" y="385"/>
                </a:lnTo>
                <a:lnTo>
                  <a:pt x="160770" y="0"/>
                </a:lnTo>
                <a:lnTo>
                  <a:pt x="241906" y="0"/>
                </a:lnTo>
                <a:lnTo>
                  <a:pt x="242837" y="385"/>
                </a:lnTo>
                <a:lnTo>
                  <a:pt x="244379" y="1927"/>
                </a:lnTo>
                <a:lnTo>
                  <a:pt x="244764" y="2857"/>
                </a:lnTo>
                <a:lnTo>
                  <a:pt x="244764" y="5038"/>
                </a:lnTo>
                <a:lnTo>
                  <a:pt x="244379" y="5969"/>
                </a:lnTo>
                <a:lnTo>
                  <a:pt x="242837" y="7511"/>
                </a:lnTo>
                <a:lnTo>
                  <a:pt x="241906" y="7896"/>
                </a:lnTo>
                <a:close/>
              </a:path>
              <a:path w="3561079" h="8254">
                <a:moveTo>
                  <a:pt x="399819" y="7896"/>
                </a:moveTo>
                <a:lnTo>
                  <a:pt x="318682" y="7896"/>
                </a:lnTo>
                <a:lnTo>
                  <a:pt x="317752" y="7511"/>
                </a:lnTo>
                <a:lnTo>
                  <a:pt x="316210" y="5969"/>
                </a:lnTo>
                <a:lnTo>
                  <a:pt x="315825" y="5038"/>
                </a:lnTo>
                <a:lnTo>
                  <a:pt x="315825" y="2857"/>
                </a:lnTo>
                <a:lnTo>
                  <a:pt x="316210" y="1927"/>
                </a:lnTo>
                <a:lnTo>
                  <a:pt x="317752" y="385"/>
                </a:lnTo>
                <a:lnTo>
                  <a:pt x="318682" y="0"/>
                </a:lnTo>
                <a:lnTo>
                  <a:pt x="399819" y="0"/>
                </a:lnTo>
                <a:lnTo>
                  <a:pt x="400749" y="385"/>
                </a:lnTo>
                <a:lnTo>
                  <a:pt x="402291" y="1927"/>
                </a:lnTo>
                <a:lnTo>
                  <a:pt x="402676" y="2857"/>
                </a:lnTo>
                <a:lnTo>
                  <a:pt x="402676" y="5038"/>
                </a:lnTo>
                <a:lnTo>
                  <a:pt x="402291" y="5969"/>
                </a:lnTo>
                <a:lnTo>
                  <a:pt x="400749" y="7511"/>
                </a:lnTo>
                <a:lnTo>
                  <a:pt x="399819" y="7896"/>
                </a:lnTo>
                <a:close/>
              </a:path>
              <a:path w="3561079" h="8254">
                <a:moveTo>
                  <a:pt x="557731" y="7896"/>
                </a:moveTo>
                <a:lnTo>
                  <a:pt x="476595" y="7896"/>
                </a:lnTo>
                <a:lnTo>
                  <a:pt x="475664" y="7511"/>
                </a:lnTo>
                <a:lnTo>
                  <a:pt x="474122" y="5969"/>
                </a:lnTo>
                <a:lnTo>
                  <a:pt x="473737" y="5038"/>
                </a:lnTo>
                <a:lnTo>
                  <a:pt x="473737" y="2857"/>
                </a:lnTo>
                <a:lnTo>
                  <a:pt x="474122" y="1927"/>
                </a:lnTo>
                <a:lnTo>
                  <a:pt x="475664" y="385"/>
                </a:lnTo>
                <a:lnTo>
                  <a:pt x="476595" y="0"/>
                </a:lnTo>
                <a:lnTo>
                  <a:pt x="557731" y="0"/>
                </a:lnTo>
                <a:lnTo>
                  <a:pt x="558662" y="385"/>
                </a:lnTo>
                <a:lnTo>
                  <a:pt x="560204" y="1927"/>
                </a:lnTo>
                <a:lnTo>
                  <a:pt x="560589" y="2857"/>
                </a:lnTo>
                <a:lnTo>
                  <a:pt x="560589" y="5038"/>
                </a:lnTo>
                <a:lnTo>
                  <a:pt x="560204" y="5969"/>
                </a:lnTo>
                <a:lnTo>
                  <a:pt x="558662" y="7511"/>
                </a:lnTo>
                <a:lnTo>
                  <a:pt x="557731" y="7896"/>
                </a:lnTo>
                <a:close/>
              </a:path>
              <a:path w="3561079" h="8254">
                <a:moveTo>
                  <a:pt x="715644" y="7896"/>
                </a:moveTo>
                <a:lnTo>
                  <a:pt x="634507" y="7896"/>
                </a:lnTo>
                <a:lnTo>
                  <a:pt x="633577" y="7511"/>
                </a:lnTo>
                <a:lnTo>
                  <a:pt x="632035" y="5969"/>
                </a:lnTo>
                <a:lnTo>
                  <a:pt x="631650" y="5038"/>
                </a:lnTo>
                <a:lnTo>
                  <a:pt x="631650" y="2857"/>
                </a:lnTo>
                <a:lnTo>
                  <a:pt x="632035" y="1927"/>
                </a:lnTo>
                <a:lnTo>
                  <a:pt x="633577" y="385"/>
                </a:lnTo>
                <a:lnTo>
                  <a:pt x="634507" y="0"/>
                </a:lnTo>
                <a:lnTo>
                  <a:pt x="715644" y="0"/>
                </a:lnTo>
                <a:lnTo>
                  <a:pt x="716574" y="385"/>
                </a:lnTo>
                <a:lnTo>
                  <a:pt x="718116" y="1927"/>
                </a:lnTo>
                <a:lnTo>
                  <a:pt x="718502" y="2857"/>
                </a:lnTo>
                <a:lnTo>
                  <a:pt x="718502" y="5038"/>
                </a:lnTo>
                <a:lnTo>
                  <a:pt x="718116" y="5969"/>
                </a:lnTo>
                <a:lnTo>
                  <a:pt x="716574" y="7511"/>
                </a:lnTo>
                <a:lnTo>
                  <a:pt x="715644" y="7896"/>
                </a:lnTo>
                <a:close/>
              </a:path>
              <a:path w="3561079" h="8254">
                <a:moveTo>
                  <a:pt x="873556" y="7896"/>
                </a:moveTo>
                <a:lnTo>
                  <a:pt x="792420" y="7896"/>
                </a:lnTo>
                <a:lnTo>
                  <a:pt x="791489" y="7511"/>
                </a:lnTo>
                <a:lnTo>
                  <a:pt x="789948" y="5969"/>
                </a:lnTo>
                <a:lnTo>
                  <a:pt x="789562" y="5038"/>
                </a:lnTo>
                <a:lnTo>
                  <a:pt x="789562" y="2857"/>
                </a:lnTo>
                <a:lnTo>
                  <a:pt x="789948" y="1927"/>
                </a:lnTo>
                <a:lnTo>
                  <a:pt x="791489" y="385"/>
                </a:lnTo>
                <a:lnTo>
                  <a:pt x="792420" y="0"/>
                </a:lnTo>
                <a:lnTo>
                  <a:pt x="873556" y="0"/>
                </a:lnTo>
                <a:lnTo>
                  <a:pt x="874487" y="385"/>
                </a:lnTo>
                <a:lnTo>
                  <a:pt x="876029" y="1927"/>
                </a:lnTo>
                <a:lnTo>
                  <a:pt x="876414" y="2857"/>
                </a:lnTo>
                <a:lnTo>
                  <a:pt x="876414" y="5038"/>
                </a:lnTo>
                <a:lnTo>
                  <a:pt x="876029" y="5969"/>
                </a:lnTo>
                <a:lnTo>
                  <a:pt x="874487" y="7511"/>
                </a:lnTo>
                <a:lnTo>
                  <a:pt x="873556" y="7896"/>
                </a:lnTo>
                <a:close/>
              </a:path>
              <a:path w="3561079" h="8254">
                <a:moveTo>
                  <a:pt x="1031469" y="7896"/>
                </a:moveTo>
                <a:lnTo>
                  <a:pt x="950332" y="7896"/>
                </a:lnTo>
                <a:lnTo>
                  <a:pt x="949402" y="7511"/>
                </a:lnTo>
                <a:lnTo>
                  <a:pt x="947860" y="5969"/>
                </a:lnTo>
                <a:lnTo>
                  <a:pt x="947475" y="5038"/>
                </a:lnTo>
                <a:lnTo>
                  <a:pt x="947475" y="2857"/>
                </a:lnTo>
                <a:lnTo>
                  <a:pt x="947860" y="1927"/>
                </a:lnTo>
                <a:lnTo>
                  <a:pt x="949402" y="385"/>
                </a:lnTo>
                <a:lnTo>
                  <a:pt x="950332" y="0"/>
                </a:lnTo>
                <a:lnTo>
                  <a:pt x="1031469" y="0"/>
                </a:lnTo>
                <a:lnTo>
                  <a:pt x="1032400" y="385"/>
                </a:lnTo>
                <a:lnTo>
                  <a:pt x="1033941" y="1927"/>
                </a:lnTo>
                <a:lnTo>
                  <a:pt x="1034327" y="2857"/>
                </a:lnTo>
                <a:lnTo>
                  <a:pt x="1034327" y="5038"/>
                </a:lnTo>
                <a:lnTo>
                  <a:pt x="1033941" y="5969"/>
                </a:lnTo>
                <a:lnTo>
                  <a:pt x="1032400" y="7511"/>
                </a:lnTo>
                <a:lnTo>
                  <a:pt x="1031469" y="7896"/>
                </a:lnTo>
                <a:close/>
              </a:path>
              <a:path w="3561079" h="8254">
                <a:moveTo>
                  <a:pt x="1189382" y="7896"/>
                </a:moveTo>
                <a:lnTo>
                  <a:pt x="1108245" y="7896"/>
                </a:lnTo>
                <a:lnTo>
                  <a:pt x="1107314" y="7511"/>
                </a:lnTo>
                <a:lnTo>
                  <a:pt x="1105773" y="5969"/>
                </a:lnTo>
                <a:lnTo>
                  <a:pt x="1105387" y="5038"/>
                </a:lnTo>
                <a:lnTo>
                  <a:pt x="1105387" y="2857"/>
                </a:lnTo>
                <a:lnTo>
                  <a:pt x="1105773" y="1927"/>
                </a:lnTo>
                <a:lnTo>
                  <a:pt x="1107314" y="385"/>
                </a:lnTo>
                <a:lnTo>
                  <a:pt x="1108245" y="0"/>
                </a:lnTo>
                <a:lnTo>
                  <a:pt x="1189382" y="0"/>
                </a:lnTo>
                <a:lnTo>
                  <a:pt x="1190312" y="385"/>
                </a:lnTo>
                <a:lnTo>
                  <a:pt x="1191854" y="1927"/>
                </a:lnTo>
                <a:lnTo>
                  <a:pt x="1192239" y="2857"/>
                </a:lnTo>
                <a:lnTo>
                  <a:pt x="1192239" y="5038"/>
                </a:lnTo>
                <a:lnTo>
                  <a:pt x="1191854" y="5969"/>
                </a:lnTo>
                <a:lnTo>
                  <a:pt x="1190312" y="7511"/>
                </a:lnTo>
                <a:lnTo>
                  <a:pt x="1189382" y="7896"/>
                </a:lnTo>
                <a:close/>
              </a:path>
              <a:path w="3561079" h="8254">
                <a:moveTo>
                  <a:pt x="1347294" y="7896"/>
                </a:moveTo>
                <a:lnTo>
                  <a:pt x="1266158" y="7896"/>
                </a:lnTo>
                <a:lnTo>
                  <a:pt x="1265227" y="7511"/>
                </a:lnTo>
                <a:lnTo>
                  <a:pt x="1263685" y="5969"/>
                </a:lnTo>
                <a:lnTo>
                  <a:pt x="1263300" y="5038"/>
                </a:lnTo>
                <a:lnTo>
                  <a:pt x="1263300" y="2857"/>
                </a:lnTo>
                <a:lnTo>
                  <a:pt x="1263685" y="1927"/>
                </a:lnTo>
                <a:lnTo>
                  <a:pt x="1265227" y="385"/>
                </a:lnTo>
                <a:lnTo>
                  <a:pt x="1266158" y="0"/>
                </a:lnTo>
                <a:lnTo>
                  <a:pt x="1347294" y="0"/>
                </a:lnTo>
                <a:lnTo>
                  <a:pt x="1348225" y="385"/>
                </a:lnTo>
                <a:lnTo>
                  <a:pt x="1349766" y="1927"/>
                </a:lnTo>
                <a:lnTo>
                  <a:pt x="1350152" y="2857"/>
                </a:lnTo>
                <a:lnTo>
                  <a:pt x="1350152" y="5038"/>
                </a:lnTo>
                <a:lnTo>
                  <a:pt x="1349766" y="5969"/>
                </a:lnTo>
                <a:lnTo>
                  <a:pt x="1348225" y="7511"/>
                </a:lnTo>
                <a:lnTo>
                  <a:pt x="1347294" y="7896"/>
                </a:lnTo>
                <a:close/>
              </a:path>
              <a:path w="3561079" h="8254">
                <a:moveTo>
                  <a:pt x="1505207" y="7896"/>
                </a:moveTo>
                <a:lnTo>
                  <a:pt x="1424070" y="7896"/>
                </a:lnTo>
                <a:lnTo>
                  <a:pt x="1423140" y="7511"/>
                </a:lnTo>
                <a:lnTo>
                  <a:pt x="1421598" y="5969"/>
                </a:lnTo>
                <a:lnTo>
                  <a:pt x="1421213" y="5038"/>
                </a:lnTo>
                <a:lnTo>
                  <a:pt x="1421213" y="2857"/>
                </a:lnTo>
                <a:lnTo>
                  <a:pt x="1421598" y="1927"/>
                </a:lnTo>
                <a:lnTo>
                  <a:pt x="1423140" y="385"/>
                </a:lnTo>
                <a:lnTo>
                  <a:pt x="1424070" y="0"/>
                </a:lnTo>
                <a:lnTo>
                  <a:pt x="1505207" y="0"/>
                </a:lnTo>
                <a:lnTo>
                  <a:pt x="1506137" y="385"/>
                </a:lnTo>
                <a:lnTo>
                  <a:pt x="1507679" y="1927"/>
                </a:lnTo>
                <a:lnTo>
                  <a:pt x="1508064" y="2857"/>
                </a:lnTo>
                <a:lnTo>
                  <a:pt x="1508064" y="5038"/>
                </a:lnTo>
                <a:lnTo>
                  <a:pt x="1507679" y="5969"/>
                </a:lnTo>
                <a:lnTo>
                  <a:pt x="1506137" y="7511"/>
                </a:lnTo>
                <a:lnTo>
                  <a:pt x="1505207" y="7896"/>
                </a:lnTo>
                <a:close/>
              </a:path>
              <a:path w="3561079" h="8254">
                <a:moveTo>
                  <a:pt x="1663119" y="7896"/>
                </a:moveTo>
                <a:lnTo>
                  <a:pt x="1581983" y="7896"/>
                </a:lnTo>
                <a:lnTo>
                  <a:pt x="1581052" y="7511"/>
                </a:lnTo>
                <a:lnTo>
                  <a:pt x="1579510" y="5969"/>
                </a:lnTo>
                <a:lnTo>
                  <a:pt x="1579125" y="5038"/>
                </a:lnTo>
                <a:lnTo>
                  <a:pt x="1579125" y="2857"/>
                </a:lnTo>
                <a:lnTo>
                  <a:pt x="1579510" y="1927"/>
                </a:lnTo>
                <a:lnTo>
                  <a:pt x="1581052" y="385"/>
                </a:lnTo>
                <a:lnTo>
                  <a:pt x="1581983" y="0"/>
                </a:lnTo>
                <a:lnTo>
                  <a:pt x="1663119" y="0"/>
                </a:lnTo>
                <a:lnTo>
                  <a:pt x="1664050" y="385"/>
                </a:lnTo>
                <a:lnTo>
                  <a:pt x="1665592" y="1927"/>
                </a:lnTo>
                <a:lnTo>
                  <a:pt x="1665977" y="2857"/>
                </a:lnTo>
                <a:lnTo>
                  <a:pt x="1665977" y="5038"/>
                </a:lnTo>
                <a:lnTo>
                  <a:pt x="1665592" y="5969"/>
                </a:lnTo>
                <a:lnTo>
                  <a:pt x="1664050" y="7511"/>
                </a:lnTo>
                <a:lnTo>
                  <a:pt x="1663119" y="7896"/>
                </a:lnTo>
                <a:close/>
              </a:path>
              <a:path w="3561079" h="8254">
                <a:moveTo>
                  <a:pt x="1821032" y="7896"/>
                </a:moveTo>
                <a:lnTo>
                  <a:pt x="1739895" y="7896"/>
                </a:lnTo>
                <a:lnTo>
                  <a:pt x="1738965" y="7511"/>
                </a:lnTo>
                <a:lnTo>
                  <a:pt x="1737423" y="5969"/>
                </a:lnTo>
                <a:lnTo>
                  <a:pt x="1737038" y="5038"/>
                </a:lnTo>
                <a:lnTo>
                  <a:pt x="1737038" y="2857"/>
                </a:lnTo>
                <a:lnTo>
                  <a:pt x="1737423" y="1927"/>
                </a:lnTo>
                <a:lnTo>
                  <a:pt x="1738965" y="385"/>
                </a:lnTo>
                <a:lnTo>
                  <a:pt x="1739895" y="0"/>
                </a:lnTo>
                <a:lnTo>
                  <a:pt x="1821032" y="0"/>
                </a:lnTo>
                <a:lnTo>
                  <a:pt x="1821962" y="385"/>
                </a:lnTo>
                <a:lnTo>
                  <a:pt x="1823504" y="1927"/>
                </a:lnTo>
                <a:lnTo>
                  <a:pt x="1823890" y="2857"/>
                </a:lnTo>
                <a:lnTo>
                  <a:pt x="1823890" y="5038"/>
                </a:lnTo>
                <a:lnTo>
                  <a:pt x="1823504" y="5969"/>
                </a:lnTo>
                <a:lnTo>
                  <a:pt x="1821962" y="7511"/>
                </a:lnTo>
                <a:lnTo>
                  <a:pt x="1821032" y="7896"/>
                </a:lnTo>
                <a:close/>
              </a:path>
              <a:path w="3561079" h="8254">
                <a:moveTo>
                  <a:pt x="1978944" y="7896"/>
                </a:moveTo>
                <a:lnTo>
                  <a:pt x="1897808" y="7896"/>
                </a:lnTo>
                <a:lnTo>
                  <a:pt x="1896877" y="7511"/>
                </a:lnTo>
                <a:lnTo>
                  <a:pt x="1895336" y="5969"/>
                </a:lnTo>
                <a:lnTo>
                  <a:pt x="1894950" y="5038"/>
                </a:lnTo>
                <a:lnTo>
                  <a:pt x="1894950" y="2857"/>
                </a:lnTo>
                <a:lnTo>
                  <a:pt x="1895336" y="1927"/>
                </a:lnTo>
                <a:lnTo>
                  <a:pt x="1896877" y="385"/>
                </a:lnTo>
                <a:lnTo>
                  <a:pt x="1897808" y="0"/>
                </a:lnTo>
                <a:lnTo>
                  <a:pt x="1978944" y="0"/>
                </a:lnTo>
                <a:lnTo>
                  <a:pt x="1979875" y="385"/>
                </a:lnTo>
                <a:lnTo>
                  <a:pt x="1981417" y="1927"/>
                </a:lnTo>
                <a:lnTo>
                  <a:pt x="1981802" y="2857"/>
                </a:lnTo>
                <a:lnTo>
                  <a:pt x="1981802" y="5038"/>
                </a:lnTo>
                <a:lnTo>
                  <a:pt x="1981417" y="5969"/>
                </a:lnTo>
                <a:lnTo>
                  <a:pt x="1979875" y="7511"/>
                </a:lnTo>
                <a:lnTo>
                  <a:pt x="1978944" y="7896"/>
                </a:lnTo>
                <a:close/>
              </a:path>
              <a:path w="3561079" h="8254">
                <a:moveTo>
                  <a:pt x="2136857" y="7896"/>
                </a:moveTo>
                <a:lnTo>
                  <a:pt x="2055720" y="7896"/>
                </a:lnTo>
                <a:lnTo>
                  <a:pt x="2054790" y="7511"/>
                </a:lnTo>
                <a:lnTo>
                  <a:pt x="2053248" y="5969"/>
                </a:lnTo>
                <a:lnTo>
                  <a:pt x="2052863" y="5038"/>
                </a:lnTo>
                <a:lnTo>
                  <a:pt x="2052863" y="2857"/>
                </a:lnTo>
                <a:lnTo>
                  <a:pt x="2053248" y="1927"/>
                </a:lnTo>
                <a:lnTo>
                  <a:pt x="2054790" y="385"/>
                </a:lnTo>
                <a:lnTo>
                  <a:pt x="2055720" y="0"/>
                </a:lnTo>
                <a:lnTo>
                  <a:pt x="2136857" y="0"/>
                </a:lnTo>
                <a:lnTo>
                  <a:pt x="2137787" y="385"/>
                </a:lnTo>
                <a:lnTo>
                  <a:pt x="2139329" y="1927"/>
                </a:lnTo>
                <a:lnTo>
                  <a:pt x="2139715" y="2857"/>
                </a:lnTo>
                <a:lnTo>
                  <a:pt x="2139715" y="5038"/>
                </a:lnTo>
                <a:lnTo>
                  <a:pt x="2139329" y="5969"/>
                </a:lnTo>
                <a:lnTo>
                  <a:pt x="2137787" y="7511"/>
                </a:lnTo>
                <a:lnTo>
                  <a:pt x="2136857" y="7896"/>
                </a:lnTo>
                <a:close/>
              </a:path>
              <a:path w="3561079" h="8254">
                <a:moveTo>
                  <a:pt x="2294770" y="7896"/>
                </a:moveTo>
                <a:lnTo>
                  <a:pt x="2213633" y="7896"/>
                </a:lnTo>
                <a:lnTo>
                  <a:pt x="2212703" y="7511"/>
                </a:lnTo>
                <a:lnTo>
                  <a:pt x="2211161" y="5969"/>
                </a:lnTo>
                <a:lnTo>
                  <a:pt x="2210775" y="5038"/>
                </a:lnTo>
                <a:lnTo>
                  <a:pt x="2210775" y="2857"/>
                </a:lnTo>
                <a:lnTo>
                  <a:pt x="2211161" y="1927"/>
                </a:lnTo>
                <a:lnTo>
                  <a:pt x="2212703" y="385"/>
                </a:lnTo>
                <a:lnTo>
                  <a:pt x="2213633" y="0"/>
                </a:lnTo>
                <a:lnTo>
                  <a:pt x="2294770" y="0"/>
                </a:lnTo>
                <a:lnTo>
                  <a:pt x="2295700" y="385"/>
                </a:lnTo>
                <a:lnTo>
                  <a:pt x="2297242" y="1927"/>
                </a:lnTo>
                <a:lnTo>
                  <a:pt x="2297627" y="2857"/>
                </a:lnTo>
                <a:lnTo>
                  <a:pt x="2297627" y="5038"/>
                </a:lnTo>
                <a:lnTo>
                  <a:pt x="2297242" y="5969"/>
                </a:lnTo>
                <a:lnTo>
                  <a:pt x="2295700" y="7511"/>
                </a:lnTo>
                <a:lnTo>
                  <a:pt x="2294770" y="7896"/>
                </a:lnTo>
                <a:close/>
              </a:path>
              <a:path w="3561079" h="8254">
                <a:moveTo>
                  <a:pt x="2452682" y="7896"/>
                </a:moveTo>
                <a:lnTo>
                  <a:pt x="2371546" y="7896"/>
                </a:lnTo>
                <a:lnTo>
                  <a:pt x="2370615" y="7511"/>
                </a:lnTo>
                <a:lnTo>
                  <a:pt x="2369073" y="5969"/>
                </a:lnTo>
                <a:lnTo>
                  <a:pt x="2368688" y="5038"/>
                </a:lnTo>
                <a:lnTo>
                  <a:pt x="2368688" y="2857"/>
                </a:lnTo>
                <a:lnTo>
                  <a:pt x="2369073" y="1927"/>
                </a:lnTo>
                <a:lnTo>
                  <a:pt x="2370615" y="385"/>
                </a:lnTo>
                <a:lnTo>
                  <a:pt x="2371546" y="0"/>
                </a:lnTo>
                <a:lnTo>
                  <a:pt x="2452682" y="0"/>
                </a:lnTo>
                <a:lnTo>
                  <a:pt x="2453613" y="385"/>
                </a:lnTo>
                <a:lnTo>
                  <a:pt x="2455154" y="1927"/>
                </a:lnTo>
                <a:lnTo>
                  <a:pt x="2455540" y="2857"/>
                </a:lnTo>
                <a:lnTo>
                  <a:pt x="2455540" y="5038"/>
                </a:lnTo>
                <a:lnTo>
                  <a:pt x="2455154" y="5969"/>
                </a:lnTo>
                <a:lnTo>
                  <a:pt x="2453613" y="7511"/>
                </a:lnTo>
                <a:lnTo>
                  <a:pt x="2452682" y="7896"/>
                </a:lnTo>
                <a:close/>
              </a:path>
              <a:path w="3561079" h="8254">
                <a:moveTo>
                  <a:pt x="2610595" y="7896"/>
                </a:moveTo>
                <a:lnTo>
                  <a:pt x="2529458" y="7896"/>
                </a:lnTo>
                <a:lnTo>
                  <a:pt x="2528528" y="7511"/>
                </a:lnTo>
                <a:lnTo>
                  <a:pt x="2526986" y="5969"/>
                </a:lnTo>
                <a:lnTo>
                  <a:pt x="2526600" y="5038"/>
                </a:lnTo>
                <a:lnTo>
                  <a:pt x="2526600" y="2857"/>
                </a:lnTo>
                <a:lnTo>
                  <a:pt x="2526986" y="1927"/>
                </a:lnTo>
                <a:lnTo>
                  <a:pt x="2528528" y="385"/>
                </a:lnTo>
                <a:lnTo>
                  <a:pt x="2529458" y="0"/>
                </a:lnTo>
                <a:lnTo>
                  <a:pt x="2610595" y="0"/>
                </a:lnTo>
                <a:lnTo>
                  <a:pt x="2611525" y="385"/>
                </a:lnTo>
                <a:lnTo>
                  <a:pt x="2613067" y="1927"/>
                </a:lnTo>
                <a:lnTo>
                  <a:pt x="2613452" y="2857"/>
                </a:lnTo>
                <a:lnTo>
                  <a:pt x="2613452" y="5038"/>
                </a:lnTo>
                <a:lnTo>
                  <a:pt x="2613067" y="5969"/>
                </a:lnTo>
                <a:lnTo>
                  <a:pt x="2611525" y="7511"/>
                </a:lnTo>
                <a:lnTo>
                  <a:pt x="2610595" y="7896"/>
                </a:lnTo>
                <a:close/>
              </a:path>
              <a:path w="3561079" h="8254">
                <a:moveTo>
                  <a:pt x="2768507" y="7896"/>
                </a:moveTo>
                <a:lnTo>
                  <a:pt x="2687371" y="7896"/>
                </a:lnTo>
                <a:lnTo>
                  <a:pt x="2686440" y="7511"/>
                </a:lnTo>
                <a:lnTo>
                  <a:pt x="2684898" y="5969"/>
                </a:lnTo>
                <a:lnTo>
                  <a:pt x="2684513" y="5038"/>
                </a:lnTo>
                <a:lnTo>
                  <a:pt x="2684513" y="2857"/>
                </a:lnTo>
                <a:lnTo>
                  <a:pt x="2684898" y="1927"/>
                </a:lnTo>
                <a:lnTo>
                  <a:pt x="2686440" y="385"/>
                </a:lnTo>
                <a:lnTo>
                  <a:pt x="2687371" y="0"/>
                </a:lnTo>
                <a:lnTo>
                  <a:pt x="2768507" y="0"/>
                </a:lnTo>
                <a:lnTo>
                  <a:pt x="2769438" y="385"/>
                </a:lnTo>
                <a:lnTo>
                  <a:pt x="2770979" y="1927"/>
                </a:lnTo>
                <a:lnTo>
                  <a:pt x="2771365" y="2857"/>
                </a:lnTo>
                <a:lnTo>
                  <a:pt x="2771365" y="5038"/>
                </a:lnTo>
                <a:lnTo>
                  <a:pt x="2770979" y="5969"/>
                </a:lnTo>
                <a:lnTo>
                  <a:pt x="2769438" y="7511"/>
                </a:lnTo>
                <a:lnTo>
                  <a:pt x="2768507" y="7896"/>
                </a:lnTo>
                <a:close/>
              </a:path>
              <a:path w="3561079" h="8254">
                <a:moveTo>
                  <a:pt x="2926420" y="7896"/>
                </a:moveTo>
                <a:lnTo>
                  <a:pt x="2845283" y="7896"/>
                </a:lnTo>
                <a:lnTo>
                  <a:pt x="2844352" y="7511"/>
                </a:lnTo>
                <a:lnTo>
                  <a:pt x="2842811" y="5969"/>
                </a:lnTo>
                <a:lnTo>
                  <a:pt x="2842425" y="5038"/>
                </a:lnTo>
                <a:lnTo>
                  <a:pt x="2842425" y="2857"/>
                </a:lnTo>
                <a:lnTo>
                  <a:pt x="2842811" y="1927"/>
                </a:lnTo>
                <a:lnTo>
                  <a:pt x="2844352" y="385"/>
                </a:lnTo>
                <a:lnTo>
                  <a:pt x="2845283" y="0"/>
                </a:lnTo>
                <a:lnTo>
                  <a:pt x="2926420" y="0"/>
                </a:lnTo>
                <a:lnTo>
                  <a:pt x="2927350" y="385"/>
                </a:lnTo>
                <a:lnTo>
                  <a:pt x="2928892" y="1927"/>
                </a:lnTo>
                <a:lnTo>
                  <a:pt x="2929277" y="2857"/>
                </a:lnTo>
                <a:lnTo>
                  <a:pt x="2929277" y="5038"/>
                </a:lnTo>
                <a:lnTo>
                  <a:pt x="2928892" y="5969"/>
                </a:lnTo>
                <a:lnTo>
                  <a:pt x="2927350" y="7511"/>
                </a:lnTo>
                <a:lnTo>
                  <a:pt x="2926420" y="7896"/>
                </a:lnTo>
                <a:close/>
              </a:path>
              <a:path w="3561079" h="8254">
                <a:moveTo>
                  <a:pt x="3084332" y="7896"/>
                </a:moveTo>
                <a:lnTo>
                  <a:pt x="3003196" y="7896"/>
                </a:lnTo>
                <a:lnTo>
                  <a:pt x="3002265" y="7511"/>
                </a:lnTo>
                <a:lnTo>
                  <a:pt x="3000724" y="5969"/>
                </a:lnTo>
                <a:lnTo>
                  <a:pt x="3000338" y="5038"/>
                </a:lnTo>
                <a:lnTo>
                  <a:pt x="3000338" y="2857"/>
                </a:lnTo>
                <a:lnTo>
                  <a:pt x="3000724" y="1927"/>
                </a:lnTo>
                <a:lnTo>
                  <a:pt x="3002265" y="385"/>
                </a:lnTo>
                <a:lnTo>
                  <a:pt x="3003196" y="0"/>
                </a:lnTo>
                <a:lnTo>
                  <a:pt x="3084332" y="0"/>
                </a:lnTo>
                <a:lnTo>
                  <a:pt x="3085263" y="385"/>
                </a:lnTo>
                <a:lnTo>
                  <a:pt x="3086804" y="1927"/>
                </a:lnTo>
                <a:lnTo>
                  <a:pt x="3087190" y="2857"/>
                </a:lnTo>
                <a:lnTo>
                  <a:pt x="3087190" y="5038"/>
                </a:lnTo>
                <a:lnTo>
                  <a:pt x="3086804" y="5969"/>
                </a:lnTo>
                <a:lnTo>
                  <a:pt x="3085263" y="7511"/>
                </a:lnTo>
                <a:lnTo>
                  <a:pt x="3084332" y="7896"/>
                </a:lnTo>
                <a:close/>
              </a:path>
              <a:path w="3561079" h="8254">
                <a:moveTo>
                  <a:pt x="3242245" y="7896"/>
                </a:moveTo>
                <a:lnTo>
                  <a:pt x="3161108" y="7896"/>
                </a:lnTo>
                <a:lnTo>
                  <a:pt x="3160178" y="7511"/>
                </a:lnTo>
                <a:lnTo>
                  <a:pt x="3158636" y="5969"/>
                </a:lnTo>
                <a:lnTo>
                  <a:pt x="3158251" y="5038"/>
                </a:lnTo>
                <a:lnTo>
                  <a:pt x="3158251" y="2857"/>
                </a:lnTo>
                <a:lnTo>
                  <a:pt x="3158636" y="1927"/>
                </a:lnTo>
                <a:lnTo>
                  <a:pt x="3160178" y="385"/>
                </a:lnTo>
                <a:lnTo>
                  <a:pt x="3161108" y="0"/>
                </a:lnTo>
                <a:lnTo>
                  <a:pt x="3242245" y="0"/>
                </a:lnTo>
                <a:lnTo>
                  <a:pt x="3243176" y="385"/>
                </a:lnTo>
                <a:lnTo>
                  <a:pt x="3244717" y="1927"/>
                </a:lnTo>
                <a:lnTo>
                  <a:pt x="3245103" y="2857"/>
                </a:lnTo>
                <a:lnTo>
                  <a:pt x="3245103" y="5038"/>
                </a:lnTo>
                <a:lnTo>
                  <a:pt x="3244717" y="5969"/>
                </a:lnTo>
                <a:lnTo>
                  <a:pt x="3243176" y="7511"/>
                </a:lnTo>
                <a:lnTo>
                  <a:pt x="3242245" y="7896"/>
                </a:lnTo>
                <a:close/>
              </a:path>
              <a:path w="3561079" h="8254">
                <a:moveTo>
                  <a:pt x="3400157" y="7896"/>
                </a:moveTo>
                <a:lnTo>
                  <a:pt x="3319021" y="7896"/>
                </a:lnTo>
                <a:lnTo>
                  <a:pt x="3318090" y="7511"/>
                </a:lnTo>
                <a:lnTo>
                  <a:pt x="3316548" y="5969"/>
                </a:lnTo>
                <a:lnTo>
                  <a:pt x="3316163" y="5038"/>
                </a:lnTo>
                <a:lnTo>
                  <a:pt x="3316163" y="2857"/>
                </a:lnTo>
                <a:lnTo>
                  <a:pt x="3316548" y="1927"/>
                </a:lnTo>
                <a:lnTo>
                  <a:pt x="3318090" y="385"/>
                </a:lnTo>
                <a:lnTo>
                  <a:pt x="3319021" y="0"/>
                </a:lnTo>
                <a:lnTo>
                  <a:pt x="3400157" y="0"/>
                </a:lnTo>
                <a:lnTo>
                  <a:pt x="3401088" y="385"/>
                </a:lnTo>
                <a:lnTo>
                  <a:pt x="3402630" y="1927"/>
                </a:lnTo>
                <a:lnTo>
                  <a:pt x="3403015" y="2857"/>
                </a:lnTo>
                <a:lnTo>
                  <a:pt x="3403015" y="5038"/>
                </a:lnTo>
                <a:lnTo>
                  <a:pt x="3402630" y="5969"/>
                </a:lnTo>
                <a:lnTo>
                  <a:pt x="3401088" y="7511"/>
                </a:lnTo>
                <a:lnTo>
                  <a:pt x="3400157" y="7896"/>
                </a:lnTo>
                <a:close/>
              </a:path>
              <a:path w="3561079" h="8254">
                <a:moveTo>
                  <a:pt x="3558070" y="7896"/>
                </a:moveTo>
                <a:lnTo>
                  <a:pt x="3476934" y="7896"/>
                </a:lnTo>
                <a:lnTo>
                  <a:pt x="3476003" y="7511"/>
                </a:lnTo>
                <a:lnTo>
                  <a:pt x="3474462" y="5969"/>
                </a:lnTo>
                <a:lnTo>
                  <a:pt x="3474076" y="5038"/>
                </a:lnTo>
                <a:lnTo>
                  <a:pt x="3474076" y="2857"/>
                </a:lnTo>
                <a:lnTo>
                  <a:pt x="3474462" y="1927"/>
                </a:lnTo>
                <a:lnTo>
                  <a:pt x="3476003" y="385"/>
                </a:lnTo>
                <a:lnTo>
                  <a:pt x="3476934" y="0"/>
                </a:lnTo>
                <a:lnTo>
                  <a:pt x="3558070" y="0"/>
                </a:lnTo>
                <a:lnTo>
                  <a:pt x="3559001" y="385"/>
                </a:lnTo>
                <a:lnTo>
                  <a:pt x="3560542" y="1927"/>
                </a:lnTo>
                <a:lnTo>
                  <a:pt x="3560927" y="2857"/>
                </a:lnTo>
                <a:lnTo>
                  <a:pt x="3560927" y="5038"/>
                </a:lnTo>
                <a:lnTo>
                  <a:pt x="3560542" y="5969"/>
                </a:lnTo>
                <a:lnTo>
                  <a:pt x="3559001" y="7511"/>
                </a:lnTo>
                <a:lnTo>
                  <a:pt x="3558070" y="7896"/>
                </a:lnTo>
                <a:close/>
              </a:path>
            </a:pathLst>
          </a:custGeom>
          <a:solidFill>
            <a:srgbClr val="666666"/>
          </a:solidFill>
        </p:spPr>
        <p:txBody>
          <a:bodyPr wrap="square" lIns="0" tIns="0" rIns="0" bIns="0" rtlCol="0"/>
          <a:lstStyle/>
          <a:p/>
        </p:txBody>
      </p:sp>
      <p:sp>
        <p:nvSpPr>
          <p:cNvPr id="5" name="object 5"/>
          <p:cNvSpPr/>
          <p:nvPr/>
        </p:nvSpPr>
        <p:spPr>
          <a:xfrm>
            <a:off x="1299405" y="4995226"/>
            <a:ext cx="2250440" cy="8255"/>
          </a:xfrm>
          <a:custGeom>
            <a:avLst/>
            <a:gdLst/>
            <a:ahLst/>
            <a:cxnLst/>
            <a:rect l="l" t="t" r="r" b="b"/>
            <a:pathLst>
              <a:path w="2250440" h="8254">
                <a:moveTo>
                  <a:pt x="83994" y="7896"/>
                </a:moveTo>
                <a:lnTo>
                  <a:pt x="2857" y="7896"/>
                </a:lnTo>
                <a:lnTo>
                  <a:pt x="1927" y="7511"/>
                </a:lnTo>
                <a:lnTo>
                  <a:pt x="385" y="5969"/>
                </a:lnTo>
                <a:lnTo>
                  <a:pt x="0" y="5038"/>
                </a:lnTo>
                <a:lnTo>
                  <a:pt x="0" y="2857"/>
                </a:lnTo>
                <a:lnTo>
                  <a:pt x="385" y="1927"/>
                </a:lnTo>
                <a:lnTo>
                  <a:pt x="1927" y="385"/>
                </a:lnTo>
                <a:lnTo>
                  <a:pt x="2857" y="0"/>
                </a:lnTo>
                <a:lnTo>
                  <a:pt x="83994" y="0"/>
                </a:lnTo>
                <a:lnTo>
                  <a:pt x="84924" y="385"/>
                </a:lnTo>
                <a:lnTo>
                  <a:pt x="86466" y="1927"/>
                </a:lnTo>
                <a:lnTo>
                  <a:pt x="86851" y="2857"/>
                </a:lnTo>
                <a:lnTo>
                  <a:pt x="86851" y="5038"/>
                </a:lnTo>
                <a:lnTo>
                  <a:pt x="86466" y="5969"/>
                </a:lnTo>
                <a:lnTo>
                  <a:pt x="84924" y="7511"/>
                </a:lnTo>
                <a:lnTo>
                  <a:pt x="83994" y="7896"/>
                </a:lnTo>
                <a:close/>
              </a:path>
              <a:path w="2250440" h="8254">
                <a:moveTo>
                  <a:pt x="241906" y="7896"/>
                </a:moveTo>
                <a:lnTo>
                  <a:pt x="160770" y="7896"/>
                </a:lnTo>
                <a:lnTo>
                  <a:pt x="159839" y="7511"/>
                </a:lnTo>
                <a:lnTo>
                  <a:pt x="158297" y="5969"/>
                </a:lnTo>
                <a:lnTo>
                  <a:pt x="157912" y="5038"/>
                </a:lnTo>
                <a:lnTo>
                  <a:pt x="157912" y="2857"/>
                </a:lnTo>
                <a:lnTo>
                  <a:pt x="158297" y="1927"/>
                </a:lnTo>
                <a:lnTo>
                  <a:pt x="159839" y="385"/>
                </a:lnTo>
                <a:lnTo>
                  <a:pt x="160770" y="0"/>
                </a:lnTo>
                <a:lnTo>
                  <a:pt x="241906" y="0"/>
                </a:lnTo>
                <a:lnTo>
                  <a:pt x="242837" y="385"/>
                </a:lnTo>
                <a:lnTo>
                  <a:pt x="244379" y="1927"/>
                </a:lnTo>
                <a:lnTo>
                  <a:pt x="244764" y="2857"/>
                </a:lnTo>
                <a:lnTo>
                  <a:pt x="244764" y="5038"/>
                </a:lnTo>
                <a:lnTo>
                  <a:pt x="244379" y="5969"/>
                </a:lnTo>
                <a:lnTo>
                  <a:pt x="242837" y="7511"/>
                </a:lnTo>
                <a:lnTo>
                  <a:pt x="241906" y="7896"/>
                </a:lnTo>
                <a:close/>
              </a:path>
              <a:path w="2250440" h="8254">
                <a:moveTo>
                  <a:pt x="399819" y="7896"/>
                </a:moveTo>
                <a:lnTo>
                  <a:pt x="318682" y="7896"/>
                </a:lnTo>
                <a:lnTo>
                  <a:pt x="317752" y="7511"/>
                </a:lnTo>
                <a:lnTo>
                  <a:pt x="316210" y="5969"/>
                </a:lnTo>
                <a:lnTo>
                  <a:pt x="315825" y="5038"/>
                </a:lnTo>
                <a:lnTo>
                  <a:pt x="315825" y="2857"/>
                </a:lnTo>
                <a:lnTo>
                  <a:pt x="316210" y="1927"/>
                </a:lnTo>
                <a:lnTo>
                  <a:pt x="317752" y="385"/>
                </a:lnTo>
                <a:lnTo>
                  <a:pt x="318682" y="0"/>
                </a:lnTo>
                <a:lnTo>
                  <a:pt x="399819" y="0"/>
                </a:lnTo>
                <a:lnTo>
                  <a:pt x="400749" y="385"/>
                </a:lnTo>
                <a:lnTo>
                  <a:pt x="402291" y="1927"/>
                </a:lnTo>
                <a:lnTo>
                  <a:pt x="402676" y="2857"/>
                </a:lnTo>
                <a:lnTo>
                  <a:pt x="402676" y="5038"/>
                </a:lnTo>
                <a:lnTo>
                  <a:pt x="402291" y="5969"/>
                </a:lnTo>
                <a:lnTo>
                  <a:pt x="400749" y="7511"/>
                </a:lnTo>
                <a:lnTo>
                  <a:pt x="399819" y="7896"/>
                </a:lnTo>
                <a:close/>
              </a:path>
              <a:path w="2250440" h="8254">
                <a:moveTo>
                  <a:pt x="557731" y="7896"/>
                </a:moveTo>
                <a:lnTo>
                  <a:pt x="476595" y="7896"/>
                </a:lnTo>
                <a:lnTo>
                  <a:pt x="475664" y="7511"/>
                </a:lnTo>
                <a:lnTo>
                  <a:pt x="474123" y="5969"/>
                </a:lnTo>
                <a:lnTo>
                  <a:pt x="473737" y="5038"/>
                </a:lnTo>
                <a:lnTo>
                  <a:pt x="473737" y="2857"/>
                </a:lnTo>
                <a:lnTo>
                  <a:pt x="474123" y="1927"/>
                </a:lnTo>
                <a:lnTo>
                  <a:pt x="475664" y="385"/>
                </a:lnTo>
                <a:lnTo>
                  <a:pt x="476595" y="0"/>
                </a:lnTo>
                <a:lnTo>
                  <a:pt x="557731" y="0"/>
                </a:lnTo>
                <a:lnTo>
                  <a:pt x="558662" y="385"/>
                </a:lnTo>
                <a:lnTo>
                  <a:pt x="560204" y="1927"/>
                </a:lnTo>
                <a:lnTo>
                  <a:pt x="560589" y="2857"/>
                </a:lnTo>
                <a:lnTo>
                  <a:pt x="560589" y="5038"/>
                </a:lnTo>
                <a:lnTo>
                  <a:pt x="560204" y="5969"/>
                </a:lnTo>
                <a:lnTo>
                  <a:pt x="558662" y="7511"/>
                </a:lnTo>
                <a:lnTo>
                  <a:pt x="557731" y="7896"/>
                </a:lnTo>
                <a:close/>
              </a:path>
              <a:path w="2250440" h="8254">
                <a:moveTo>
                  <a:pt x="715644" y="7896"/>
                </a:moveTo>
                <a:lnTo>
                  <a:pt x="634507" y="7896"/>
                </a:lnTo>
                <a:lnTo>
                  <a:pt x="633577" y="7511"/>
                </a:lnTo>
                <a:lnTo>
                  <a:pt x="632035" y="5969"/>
                </a:lnTo>
                <a:lnTo>
                  <a:pt x="631650" y="5038"/>
                </a:lnTo>
                <a:lnTo>
                  <a:pt x="631650" y="2857"/>
                </a:lnTo>
                <a:lnTo>
                  <a:pt x="632035" y="1927"/>
                </a:lnTo>
                <a:lnTo>
                  <a:pt x="633577" y="385"/>
                </a:lnTo>
                <a:lnTo>
                  <a:pt x="634507" y="0"/>
                </a:lnTo>
                <a:lnTo>
                  <a:pt x="715644" y="0"/>
                </a:lnTo>
                <a:lnTo>
                  <a:pt x="716574" y="385"/>
                </a:lnTo>
                <a:lnTo>
                  <a:pt x="718116" y="1927"/>
                </a:lnTo>
                <a:lnTo>
                  <a:pt x="718502" y="2857"/>
                </a:lnTo>
                <a:lnTo>
                  <a:pt x="718502" y="5038"/>
                </a:lnTo>
                <a:lnTo>
                  <a:pt x="718116" y="5969"/>
                </a:lnTo>
                <a:lnTo>
                  <a:pt x="716574" y="7511"/>
                </a:lnTo>
                <a:lnTo>
                  <a:pt x="715644" y="7896"/>
                </a:lnTo>
                <a:close/>
              </a:path>
              <a:path w="2250440" h="8254">
                <a:moveTo>
                  <a:pt x="873557" y="7896"/>
                </a:moveTo>
                <a:lnTo>
                  <a:pt x="792420" y="7896"/>
                </a:lnTo>
                <a:lnTo>
                  <a:pt x="791490" y="7511"/>
                </a:lnTo>
                <a:lnTo>
                  <a:pt x="789948" y="5969"/>
                </a:lnTo>
                <a:lnTo>
                  <a:pt x="789562" y="5038"/>
                </a:lnTo>
                <a:lnTo>
                  <a:pt x="789562" y="2857"/>
                </a:lnTo>
                <a:lnTo>
                  <a:pt x="789948" y="1927"/>
                </a:lnTo>
                <a:lnTo>
                  <a:pt x="791490" y="385"/>
                </a:lnTo>
                <a:lnTo>
                  <a:pt x="792420" y="0"/>
                </a:lnTo>
                <a:lnTo>
                  <a:pt x="873557" y="0"/>
                </a:lnTo>
                <a:lnTo>
                  <a:pt x="874487" y="385"/>
                </a:lnTo>
                <a:lnTo>
                  <a:pt x="876029" y="1927"/>
                </a:lnTo>
                <a:lnTo>
                  <a:pt x="876414" y="2857"/>
                </a:lnTo>
                <a:lnTo>
                  <a:pt x="876414" y="5038"/>
                </a:lnTo>
                <a:lnTo>
                  <a:pt x="876029" y="5969"/>
                </a:lnTo>
                <a:lnTo>
                  <a:pt x="874487" y="7511"/>
                </a:lnTo>
                <a:lnTo>
                  <a:pt x="873557" y="7896"/>
                </a:lnTo>
                <a:close/>
              </a:path>
              <a:path w="2250440" h="8254">
                <a:moveTo>
                  <a:pt x="1031469" y="7896"/>
                </a:moveTo>
                <a:lnTo>
                  <a:pt x="950332" y="7896"/>
                </a:lnTo>
                <a:lnTo>
                  <a:pt x="949402" y="7511"/>
                </a:lnTo>
                <a:lnTo>
                  <a:pt x="947860" y="5969"/>
                </a:lnTo>
                <a:lnTo>
                  <a:pt x="947475" y="5038"/>
                </a:lnTo>
                <a:lnTo>
                  <a:pt x="947475" y="2857"/>
                </a:lnTo>
                <a:lnTo>
                  <a:pt x="947860" y="1927"/>
                </a:lnTo>
                <a:lnTo>
                  <a:pt x="949402" y="385"/>
                </a:lnTo>
                <a:lnTo>
                  <a:pt x="950332" y="0"/>
                </a:lnTo>
                <a:lnTo>
                  <a:pt x="1031469" y="0"/>
                </a:lnTo>
                <a:lnTo>
                  <a:pt x="1032400" y="385"/>
                </a:lnTo>
                <a:lnTo>
                  <a:pt x="1033941" y="1927"/>
                </a:lnTo>
                <a:lnTo>
                  <a:pt x="1034327" y="2857"/>
                </a:lnTo>
                <a:lnTo>
                  <a:pt x="1034327" y="5038"/>
                </a:lnTo>
                <a:lnTo>
                  <a:pt x="1033941" y="5969"/>
                </a:lnTo>
                <a:lnTo>
                  <a:pt x="1032400" y="7511"/>
                </a:lnTo>
                <a:lnTo>
                  <a:pt x="1031469" y="7896"/>
                </a:lnTo>
                <a:close/>
              </a:path>
              <a:path w="2250440" h="8254">
                <a:moveTo>
                  <a:pt x="1189382" y="7896"/>
                </a:moveTo>
                <a:lnTo>
                  <a:pt x="1108245" y="7896"/>
                </a:lnTo>
                <a:lnTo>
                  <a:pt x="1107314" y="7511"/>
                </a:lnTo>
                <a:lnTo>
                  <a:pt x="1105773" y="5969"/>
                </a:lnTo>
                <a:lnTo>
                  <a:pt x="1105387" y="5038"/>
                </a:lnTo>
                <a:lnTo>
                  <a:pt x="1105387" y="2857"/>
                </a:lnTo>
                <a:lnTo>
                  <a:pt x="1105773" y="1927"/>
                </a:lnTo>
                <a:lnTo>
                  <a:pt x="1107314" y="385"/>
                </a:lnTo>
                <a:lnTo>
                  <a:pt x="1108245" y="0"/>
                </a:lnTo>
                <a:lnTo>
                  <a:pt x="1189382" y="0"/>
                </a:lnTo>
                <a:lnTo>
                  <a:pt x="1190312" y="385"/>
                </a:lnTo>
                <a:lnTo>
                  <a:pt x="1191854" y="1927"/>
                </a:lnTo>
                <a:lnTo>
                  <a:pt x="1192239" y="2857"/>
                </a:lnTo>
                <a:lnTo>
                  <a:pt x="1192239" y="5038"/>
                </a:lnTo>
                <a:lnTo>
                  <a:pt x="1191854" y="5969"/>
                </a:lnTo>
                <a:lnTo>
                  <a:pt x="1190312" y="7511"/>
                </a:lnTo>
                <a:lnTo>
                  <a:pt x="1189382" y="7896"/>
                </a:lnTo>
                <a:close/>
              </a:path>
              <a:path w="2250440" h="8254">
                <a:moveTo>
                  <a:pt x="1347294" y="7896"/>
                </a:moveTo>
                <a:lnTo>
                  <a:pt x="1266158" y="7896"/>
                </a:lnTo>
                <a:lnTo>
                  <a:pt x="1265227" y="7511"/>
                </a:lnTo>
                <a:lnTo>
                  <a:pt x="1263685" y="5969"/>
                </a:lnTo>
                <a:lnTo>
                  <a:pt x="1263300" y="5038"/>
                </a:lnTo>
                <a:lnTo>
                  <a:pt x="1263300" y="2857"/>
                </a:lnTo>
                <a:lnTo>
                  <a:pt x="1263685" y="1927"/>
                </a:lnTo>
                <a:lnTo>
                  <a:pt x="1265227" y="385"/>
                </a:lnTo>
                <a:lnTo>
                  <a:pt x="1266158" y="0"/>
                </a:lnTo>
                <a:lnTo>
                  <a:pt x="1347294" y="0"/>
                </a:lnTo>
                <a:lnTo>
                  <a:pt x="1348225" y="385"/>
                </a:lnTo>
                <a:lnTo>
                  <a:pt x="1349766" y="1927"/>
                </a:lnTo>
                <a:lnTo>
                  <a:pt x="1350152" y="2857"/>
                </a:lnTo>
                <a:lnTo>
                  <a:pt x="1350152" y="5038"/>
                </a:lnTo>
                <a:lnTo>
                  <a:pt x="1349766" y="5969"/>
                </a:lnTo>
                <a:lnTo>
                  <a:pt x="1348225" y="7511"/>
                </a:lnTo>
                <a:lnTo>
                  <a:pt x="1347294" y="7896"/>
                </a:lnTo>
                <a:close/>
              </a:path>
              <a:path w="2250440" h="8254">
                <a:moveTo>
                  <a:pt x="1505207" y="7896"/>
                </a:moveTo>
                <a:lnTo>
                  <a:pt x="1424070" y="7896"/>
                </a:lnTo>
                <a:lnTo>
                  <a:pt x="1423140" y="7511"/>
                </a:lnTo>
                <a:lnTo>
                  <a:pt x="1421598" y="5969"/>
                </a:lnTo>
                <a:lnTo>
                  <a:pt x="1421212" y="5038"/>
                </a:lnTo>
                <a:lnTo>
                  <a:pt x="1421212" y="2857"/>
                </a:lnTo>
                <a:lnTo>
                  <a:pt x="1421598" y="1927"/>
                </a:lnTo>
                <a:lnTo>
                  <a:pt x="1423140" y="385"/>
                </a:lnTo>
                <a:lnTo>
                  <a:pt x="1424070" y="0"/>
                </a:lnTo>
                <a:lnTo>
                  <a:pt x="1505207" y="0"/>
                </a:lnTo>
                <a:lnTo>
                  <a:pt x="1506137" y="385"/>
                </a:lnTo>
                <a:lnTo>
                  <a:pt x="1507679" y="1927"/>
                </a:lnTo>
                <a:lnTo>
                  <a:pt x="1508064" y="2857"/>
                </a:lnTo>
                <a:lnTo>
                  <a:pt x="1508064" y="5038"/>
                </a:lnTo>
                <a:lnTo>
                  <a:pt x="1507679" y="5969"/>
                </a:lnTo>
                <a:lnTo>
                  <a:pt x="1506137" y="7511"/>
                </a:lnTo>
                <a:lnTo>
                  <a:pt x="1505207" y="7896"/>
                </a:lnTo>
                <a:close/>
              </a:path>
              <a:path w="2250440" h="8254">
                <a:moveTo>
                  <a:pt x="1663119" y="7896"/>
                </a:moveTo>
                <a:lnTo>
                  <a:pt x="1581983" y="7896"/>
                </a:lnTo>
                <a:lnTo>
                  <a:pt x="1581052" y="7511"/>
                </a:lnTo>
                <a:lnTo>
                  <a:pt x="1579510" y="5969"/>
                </a:lnTo>
                <a:lnTo>
                  <a:pt x="1579125" y="5038"/>
                </a:lnTo>
                <a:lnTo>
                  <a:pt x="1579125" y="2857"/>
                </a:lnTo>
                <a:lnTo>
                  <a:pt x="1579510" y="1927"/>
                </a:lnTo>
                <a:lnTo>
                  <a:pt x="1581052" y="385"/>
                </a:lnTo>
                <a:lnTo>
                  <a:pt x="1581983" y="0"/>
                </a:lnTo>
                <a:lnTo>
                  <a:pt x="1663119" y="0"/>
                </a:lnTo>
                <a:lnTo>
                  <a:pt x="1664050" y="385"/>
                </a:lnTo>
                <a:lnTo>
                  <a:pt x="1665592" y="1927"/>
                </a:lnTo>
                <a:lnTo>
                  <a:pt x="1665977" y="2857"/>
                </a:lnTo>
                <a:lnTo>
                  <a:pt x="1665977" y="5038"/>
                </a:lnTo>
                <a:lnTo>
                  <a:pt x="1665592" y="5969"/>
                </a:lnTo>
                <a:lnTo>
                  <a:pt x="1664050" y="7511"/>
                </a:lnTo>
                <a:lnTo>
                  <a:pt x="1663119" y="7896"/>
                </a:lnTo>
                <a:close/>
              </a:path>
              <a:path w="2250440" h="8254">
                <a:moveTo>
                  <a:pt x="1821032" y="7896"/>
                </a:moveTo>
                <a:lnTo>
                  <a:pt x="1739895" y="7896"/>
                </a:lnTo>
                <a:lnTo>
                  <a:pt x="1738965" y="7511"/>
                </a:lnTo>
                <a:lnTo>
                  <a:pt x="1737423" y="5969"/>
                </a:lnTo>
                <a:lnTo>
                  <a:pt x="1737038" y="5038"/>
                </a:lnTo>
                <a:lnTo>
                  <a:pt x="1737038" y="2857"/>
                </a:lnTo>
                <a:lnTo>
                  <a:pt x="1737423" y="1927"/>
                </a:lnTo>
                <a:lnTo>
                  <a:pt x="1738965" y="385"/>
                </a:lnTo>
                <a:lnTo>
                  <a:pt x="1739895" y="0"/>
                </a:lnTo>
                <a:lnTo>
                  <a:pt x="1821032" y="0"/>
                </a:lnTo>
                <a:lnTo>
                  <a:pt x="1821962" y="385"/>
                </a:lnTo>
                <a:lnTo>
                  <a:pt x="1823504" y="1927"/>
                </a:lnTo>
                <a:lnTo>
                  <a:pt x="1823889" y="2857"/>
                </a:lnTo>
                <a:lnTo>
                  <a:pt x="1823889" y="5038"/>
                </a:lnTo>
                <a:lnTo>
                  <a:pt x="1823504" y="5969"/>
                </a:lnTo>
                <a:lnTo>
                  <a:pt x="1821962" y="7511"/>
                </a:lnTo>
                <a:lnTo>
                  <a:pt x="1821032" y="7896"/>
                </a:lnTo>
                <a:close/>
              </a:path>
              <a:path w="2250440" h="8254">
                <a:moveTo>
                  <a:pt x="1978944" y="7896"/>
                </a:moveTo>
                <a:lnTo>
                  <a:pt x="1897808" y="7896"/>
                </a:lnTo>
                <a:lnTo>
                  <a:pt x="1896877" y="7511"/>
                </a:lnTo>
                <a:lnTo>
                  <a:pt x="1895336" y="5969"/>
                </a:lnTo>
                <a:lnTo>
                  <a:pt x="1894950" y="5038"/>
                </a:lnTo>
                <a:lnTo>
                  <a:pt x="1894950" y="2857"/>
                </a:lnTo>
                <a:lnTo>
                  <a:pt x="1895336" y="1927"/>
                </a:lnTo>
                <a:lnTo>
                  <a:pt x="1896877" y="385"/>
                </a:lnTo>
                <a:lnTo>
                  <a:pt x="1897808" y="0"/>
                </a:lnTo>
                <a:lnTo>
                  <a:pt x="1978944" y="0"/>
                </a:lnTo>
                <a:lnTo>
                  <a:pt x="1979875" y="385"/>
                </a:lnTo>
                <a:lnTo>
                  <a:pt x="1981416" y="1927"/>
                </a:lnTo>
                <a:lnTo>
                  <a:pt x="1981802" y="2857"/>
                </a:lnTo>
                <a:lnTo>
                  <a:pt x="1981802" y="5038"/>
                </a:lnTo>
                <a:lnTo>
                  <a:pt x="1981416" y="5969"/>
                </a:lnTo>
                <a:lnTo>
                  <a:pt x="1979875" y="7511"/>
                </a:lnTo>
                <a:lnTo>
                  <a:pt x="1978944" y="7896"/>
                </a:lnTo>
                <a:close/>
              </a:path>
              <a:path w="2250440" h="8254">
                <a:moveTo>
                  <a:pt x="2136857" y="7896"/>
                </a:moveTo>
                <a:lnTo>
                  <a:pt x="2055720" y="7896"/>
                </a:lnTo>
                <a:lnTo>
                  <a:pt x="2054790" y="7511"/>
                </a:lnTo>
                <a:lnTo>
                  <a:pt x="2053248" y="5969"/>
                </a:lnTo>
                <a:lnTo>
                  <a:pt x="2052863" y="5038"/>
                </a:lnTo>
                <a:lnTo>
                  <a:pt x="2052863" y="2857"/>
                </a:lnTo>
                <a:lnTo>
                  <a:pt x="2053248" y="1927"/>
                </a:lnTo>
                <a:lnTo>
                  <a:pt x="2054790" y="385"/>
                </a:lnTo>
                <a:lnTo>
                  <a:pt x="2055720" y="0"/>
                </a:lnTo>
                <a:lnTo>
                  <a:pt x="2136857" y="0"/>
                </a:lnTo>
                <a:lnTo>
                  <a:pt x="2137788" y="385"/>
                </a:lnTo>
                <a:lnTo>
                  <a:pt x="2139329" y="1927"/>
                </a:lnTo>
                <a:lnTo>
                  <a:pt x="2139715" y="2857"/>
                </a:lnTo>
                <a:lnTo>
                  <a:pt x="2139715" y="5038"/>
                </a:lnTo>
                <a:lnTo>
                  <a:pt x="2139329" y="5969"/>
                </a:lnTo>
                <a:lnTo>
                  <a:pt x="2137788" y="7511"/>
                </a:lnTo>
                <a:lnTo>
                  <a:pt x="2136857" y="7896"/>
                </a:lnTo>
                <a:close/>
              </a:path>
              <a:path w="2250440" h="8254">
                <a:moveTo>
                  <a:pt x="2247396" y="7896"/>
                </a:moveTo>
                <a:lnTo>
                  <a:pt x="2213633" y="7896"/>
                </a:lnTo>
                <a:lnTo>
                  <a:pt x="2212702" y="7511"/>
                </a:lnTo>
                <a:lnTo>
                  <a:pt x="2211161" y="5969"/>
                </a:lnTo>
                <a:lnTo>
                  <a:pt x="2210775" y="5038"/>
                </a:lnTo>
                <a:lnTo>
                  <a:pt x="2210775" y="2857"/>
                </a:lnTo>
                <a:lnTo>
                  <a:pt x="2211161" y="1927"/>
                </a:lnTo>
                <a:lnTo>
                  <a:pt x="2212702" y="385"/>
                </a:lnTo>
                <a:lnTo>
                  <a:pt x="2213633" y="0"/>
                </a:lnTo>
                <a:lnTo>
                  <a:pt x="2247396" y="0"/>
                </a:lnTo>
                <a:lnTo>
                  <a:pt x="2248326" y="385"/>
                </a:lnTo>
                <a:lnTo>
                  <a:pt x="2249868" y="1927"/>
                </a:lnTo>
                <a:lnTo>
                  <a:pt x="2250253" y="2857"/>
                </a:lnTo>
                <a:lnTo>
                  <a:pt x="2250253" y="5038"/>
                </a:lnTo>
                <a:lnTo>
                  <a:pt x="2249868" y="5969"/>
                </a:lnTo>
                <a:lnTo>
                  <a:pt x="2248326" y="7511"/>
                </a:lnTo>
                <a:lnTo>
                  <a:pt x="2247396" y="7896"/>
                </a:lnTo>
                <a:close/>
              </a:path>
            </a:pathLst>
          </a:custGeom>
          <a:solidFill>
            <a:srgbClr val="666666"/>
          </a:solidFill>
        </p:spPr>
        <p:txBody>
          <a:bodyPr wrap="square" lIns="0" tIns="0" rIns="0" bIns="0" rtlCol="0"/>
          <a:lstStyle/>
          <a:p/>
        </p:txBody>
      </p:sp>
      <p:sp>
        <p:nvSpPr>
          <p:cNvPr id="6" name="object 6"/>
          <p:cNvSpPr/>
          <p:nvPr/>
        </p:nvSpPr>
        <p:spPr>
          <a:xfrm>
            <a:off x="2756148" y="5157115"/>
            <a:ext cx="0" cy="631825"/>
          </a:xfrm>
          <a:custGeom>
            <a:avLst/>
            <a:gdLst/>
            <a:ahLst/>
            <a:cxnLst/>
            <a:rect l="l" t="t" r="r" b="b"/>
            <a:pathLst>
              <a:path w="0" h="631825">
                <a:moveTo>
                  <a:pt x="0" y="0"/>
                </a:moveTo>
                <a:lnTo>
                  <a:pt x="0" y="631758"/>
                </a:lnTo>
              </a:path>
            </a:pathLst>
          </a:custGeom>
          <a:ln w="7895">
            <a:solidFill>
              <a:srgbClr val="FFFFFF"/>
            </a:solidFill>
          </a:ln>
        </p:spPr>
        <p:txBody>
          <a:bodyPr wrap="square" lIns="0" tIns="0" rIns="0" bIns="0" rtlCol="0"/>
          <a:lstStyle/>
          <a:p/>
        </p:txBody>
      </p:sp>
      <p:sp>
        <p:nvSpPr>
          <p:cNvPr id="7" name="object 7"/>
          <p:cNvSpPr/>
          <p:nvPr/>
        </p:nvSpPr>
        <p:spPr>
          <a:xfrm>
            <a:off x="5124837" y="5157115"/>
            <a:ext cx="0" cy="631825"/>
          </a:xfrm>
          <a:custGeom>
            <a:avLst/>
            <a:gdLst/>
            <a:ahLst/>
            <a:cxnLst/>
            <a:rect l="l" t="t" r="r" b="b"/>
            <a:pathLst>
              <a:path w="0" h="631825">
                <a:moveTo>
                  <a:pt x="0" y="0"/>
                </a:moveTo>
                <a:lnTo>
                  <a:pt x="0" y="631758"/>
                </a:lnTo>
              </a:path>
            </a:pathLst>
          </a:custGeom>
          <a:ln w="7895">
            <a:solidFill>
              <a:srgbClr val="FFFFFF"/>
            </a:solidFill>
          </a:ln>
        </p:spPr>
        <p:txBody>
          <a:bodyPr wrap="square" lIns="0" tIns="0" rIns="0" bIns="0" rtlCol="0"/>
          <a:lstStyle/>
          <a:p/>
        </p:txBody>
      </p:sp>
      <p:sp>
        <p:nvSpPr>
          <p:cNvPr id="8" name="object 8"/>
          <p:cNvSpPr/>
          <p:nvPr/>
        </p:nvSpPr>
        <p:spPr>
          <a:xfrm>
            <a:off x="7572481" y="5157115"/>
            <a:ext cx="0" cy="631825"/>
          </a:xfrm>
          <a:custGeom>
            <a:avLst/>
            <a:gdLst/>
            <a:ahLst/>
            <a:cxnLst/>
            <a:rect l="l" t="t" r="r" b="b"/>
            <a:pathLst>
              <a:path w="0" h="631825">
                <a:moveTo>
                  <a:pt x="0" y="0"/>
                </a:moveTo>
                <a:lnTo>
                  <a:pt x="0" y="631758"/>
                </a:lnTo>
              </a:path>
            </a:pathLst>
          </a:custGeom>
          <a:ln w="7895">
            <a:solidFill>
              <a:srgbClr val="FFFFFF"/>
            </a:solidFill>
          </a:ln>
        </p:spPr>
        <p:txBody>
          <a:bodyPr wrap="square" lIns="0" tIns="0" rIns="0" bIns="0" rtlCol="0"/>
          <a:lstStyle/>
          <a:p/>
        </p:txBody>
      </p:sp>
      <p:sp>
        <p:nvSpPr>
          <p:cNvPr id="9" name="object 9"/>
          <p:cNvSpPr/>
          <p:nvPr/>
        </p:nvSpPr>
        <p:spPr>
          <a:xfrm>
            <a:off x="9941170" y="5157115"/>
            <a:ext cx="0" cy="631825"/>
          </a:xfrm>
          <a:custGeom>
            <a:avLst/>
            <a:gdLst/>
            <a:ahLst/>
            <a:cxnLst/>
            <a:rect l="l" t="t" r="r" b="b"/>
            <a:pathLst>
              <a:path w="0" h="631825">
                <a:moveTo>
                  <a:pt x="0" y="0"/>
                </a:moveTo>
                <a:lnTo>
                  <a:pt x="0" y="631758"/>
                </a:lnTo>
              </a:path>
            </a:pathLst>
          </a:custGeom>
          <a:ln w="7895">
            <a:solidFill>
              <a:srgbClr val="FFFFFF"/>
            </a:solidFill>
          </a:ln>
        </p:spPr>
        <p:txBody>
          <a:bodyPr wrap="square" lIns="0" tIns="0" rIns="0" bIns="0" rtlCol="0"/>
          <a:lstStyle/>
          <a:p/>
        </p:txBody>
      </p:sp>
      <p:sp>
        <p:nvSpPr>
          <p:cNvPr id="10" name="object 10"/>
          <p:cNvSpPr txBox="1"/>
          <p:nvPr/>
        </p:nvSpPr>
        <p:spPr>
          <a:xfrm>
            <a:off x="10670043" y="5179951"/>
            <a:ext cx="587375" cy="404495"/>
          </a:xfrm>
          <a:prstGeom prst="rect">
            <a:avLst/>
          </a:prstGeom>
        </p:spPr>
        <p:txBody>
          <a:bodyPr wrap="square" lIns="0" tIns="17145" rIns="0" bIns="0" rtlCol="0" vert="horz">
            <a:spAutoFit/>
          </a:bodyPr>
          <a:lstStyle/>
          <a:p>
            <a:pPr marL="12700">
              <a:lnSpc>
                <a:spcPct val="100000"/>
              </a:lnSpc>
              <a:spcBef>
                <a:spcPts val="135"/>
              </a:spcBef>
            </a:pPr>
            <a:r>
              <a:rPr dirty="0" sz="2450" spc="15">
                <a:solidFill>
                  <a:srgbClr val="FFFFFF"/>
                </a:solidFill>
                <a:latin typeface="Arial MT"/>
                <a:cs typeface="Arial MT"/>
              </a:rPr>
              <a:t>July</a:t>
            </a:r>
            <a:endParaRPr sz="2450">
              <a:latin typeface="Arial MT"/>
              <a:cs typeface="Arial MT"/>
            </a:endParaRPr>
          </a:p>
        </p:txBody>
      </p:sp>
      <p:sp>
        <p:nvSpPr>
          <p:cNvPr id="11" name="object 11"/>
          <p:cNvSpPr txBox="1"/>
          <p:nvPr/>
        </p:nvSpPr>
        <p:spPr>
          <a:xfrm>
            <a:off x="3528940" y="5179951"/>
            <a:ext cx="657225" cy="404495"/>
          </a:xfrm>
          <a:prstGeom prst="rect">
            <a:avLst/>
          </a:prstGeom>
        </p:spPr>
        <p:txBody>
          <a:bodyPr wrap="square" lIns="0" tIns="17145" rIns="0" bIns="0" rtlCol="0" vert="horz">
            <a:spAutoFit/>
          </a:bodyPr>
          <a:lstStyle/>
          <a:p>
            <a:pPr marL="12700">
              <a:lnSpc>
                <a:spcPct val="100000"/>
              </a:lnSpc>
              <a:spcBef>
                <a:spcPts val="135"/>
              </a:spcBef>
            </a:pPr>
            <a:r>
              <a:rPr dirty="0" sz="2450" spc="10">
                <a:solidFill>
                  <a:srgbClr val="FFFFFF"/>
                </a:solidFill>
                <a:latin typeface="Arial MT"/>
                <a:cs typeface="Arial MT"/>
              </a:rPr>
              <a:t>April</a:t>
            </a:r>
            <a:endParaRPr sz="2450">
              <a:latin typeface="Arial MT"/>
              <a:cs typeface="Arial MT"/>
            </a:endParaRPr>
          </a:p>
        </p:txBody>
      </p:sp>
      <p:sp>
        <p:nvSpPr>
          <p:cNvPr id="12" name="object 12"/>
          <p:cNvSpPr txBox="1"/>
          <p:nvPr/>
        </p:nvSpPr>
        <p:spPr>
          <a:xfrm>
            <a:off x="5994103" y="5179951"/>
            <a:ext cx="622300" cy="404495"/>
          </a:xfrm>
          <a:prstGeom prst="rect">
            <a:avLst/>
          </a:prstGeom>
        </p:spPr>
        <p:txBody>
          <a:bodyPr wrap="square" lIns="0" tIns="17145" rIns="0" bIns="0" rtlCol="0" vert="horz">
            <a:spAutoFit/>
          </a:bodyPr>
          <a:lstStyle/>
          <a:p>
            <a:pPr marL="12700">
              <a:lnSpc>
                <a:spcPct val="100000"/>
              </a:lnSpc>
              <a:spcBef>
                <a:spcPts val="135"/>
              </a:spcBef>
            </a:pPr>
            <a:r>
              <a:rPr dirty="0" sz="2450" spc="20">
                <a:solidFill>
                  <a:srgbClr val="FFFFFF"/>
                </a:solidFill>
                <a:latin typeface="Arial MT"/>
                <a:cs typeface="Arial MT"/>
              </a:rPr>
              <a:t>May</a:t>
            </a:r>
            <a:endParaRPr sz="2450">
              <a:latin typeface="Arial MT"/>
              <a:cs typeface="Arial MT"/>
            </a:endParaRPr>
          </a:p>
        </p:txBody>
      </p:sp>
      <p:sp>
        <p:nvSpPr>
          <p:cNvPr id="13" name="object 13"/>
          <p:cNvSpPr txBox="1"/>
          <p:nvPr/>
        </p:nvSpPr>
        <p:spPr>
          <a:xfrm>
            <a:off x="8397706" y="5179951"/>
            <a:ext cx="710565" cy="404495"/>
          </a:xfrm>
          <a:prstGeom prst="rect">
            <a:avLst/>
          </a:prstGeom>
        </p:spPr>
        <p:txBody>
          <a:bodyPr wrap="square" lIns="0" tIns="17145" rIns="0" bIns="0" rtlCol="0" vert="horz">
            <a:spAutoFit/>
          </a:bodyPr>
          <a:lstStyle/>
          <a:p>
            <a:pPr marL="12700">
              <a:lnSpc>
                <a:spcPct val="100000"/>
              </a:lnSpc>
              <a:spcBef>
                <a:spcPts val="135"/>
              </a:spcBef>
            </a:pPr>
            <a:r>
              <a:rPr dirty="0" sz="2450" spc="20">
                <a:solidFill>
                  <a:srgbClr val="FFFFFF"/>
                </a:solidFill>
                <a:latin typeface="Arial MT"/>
                <a:cs typeface="Arial MT"/>
              </a:rPr>
              <a:t>June</a:t>
            </a:r>
            <a:endParaRPr sz="2450">
              <a:latin typeface="Arial MT"/>
              <a:cs typeface="Arial MT"/>
            </a:endParaRPr>
          </a:p>
        </p:txBody>
      </p:sp>
      <p:sp>
        <p:nvSpPr>
          <p:cNvPr id="14" name="object 14"/>
          <p:cNvSpPr/>
          <p:nvPr/>
        </p:nvSpPr>
        <p:spPr>
          <a:xfrm>
            <a:off x="1492848" y="4051537"/>
            <a:ext cx="9791065" cy="948055"/>
          </a:xfrm>
          <a:custGeom>
            <a:avLst/>
            <a:gdLst/>
            <a:ahLst/>
            <a:cxnLst/>
            <a:rect l="l" t="t" r="r" b="b"/>
            <a:pathLst>
              <a:path w="9791065" h="948054">
                <a:moveTo>
                  <a:pt x="0" y="947637"/>
                </a:moveTo>
                <a:lnTo>
                  <a:pt x="78956" y="631758"/>
                </a:lnTo>
                <a:lnTo>
                  <a:pt x="2052863" y="631758"/>
                </a:lnTo>
                <a:lnTo>
                  <a:pt x="2131819" y="947637"/>
                </a:lnTo>
                <a:lnTo>
                  <a:pt x="3553032" y="947637"/>
                </a:lnTo>
                <a:lnTo>
                  <a:pt x="3631989" y="631758"/>
                </a:lnTo>
                <a:lnTo>
                  <a:pt x="7263978" y="631758"/>
                </a:lnTo>
                <a:lnTo>
                  <a:pt x="7342934" y="315879"/>
                </a:lnTo>
                <a:lnTo>
                  <a:pt x="9316841" y="315879"/>
                </a:lnTo>
                <a:lnTo>
                  <a:pt x="9395797" y="0"/>
                </a:lnTo>
                <a:lnTo>
                  <a:pt x="9790579" y="0"/>
                </a:lnTo>
              </a:path>
            </a:pathLst>
          </a:custGeom>
          <a:ln w="78969">
            <a:solidFill>
              <a:srgbClr val="33DB04"/>
            </a:solidFill>
          </a:ln>
        </p:spPr>
        <p:txBody>
          <a:bodyPr wrap="square" lIns="0" tIns="0" rIns="0" bIns="0" rtlCol="0"/>
          <a:lstStyle/>
          <a:p/>
        </p:txBody>
      </p:sp>
      <p:sp>
        <p:nvSpPr>
          <p:cNvPr id="15" name="object 15"/>
          <p:cNvSpPr txBox="1"/>
          <p:nvPr/>
        </p:nvSpPr>
        <p:spPr>
          <a:xfrm>
            <a:off x="860341" y="3837464"/>
            <a:ext cx="1080135" cy="1747520"/>
          </a:xfrm>
          <a:prstGeom prst="rect">
            <a:avLst/>
          </a:prstGeom>
        </p:spPr>
        <p:txBody>
          <a:bodyPr wrap="square" lIns="0" tIns="12700" rIns="0" bIns="0" rtlCol="0" vert="horz">
            <a:spAutoFit/>
          </a:bodyPr>
          <a:lstStyle/>
          <a:p>
            <a:pPr marL="12700" marR="39370">
              <a:lnSpc>
                <a:spcPct val="133700"/>
              </a:lnSpc>
              <a:spcBef>
                <a:spcPts val="100"/>
              </a:spcBef>
            </a:pPr>
            <a:r>
              <a:rPr dirty="0" sz="1550">
                <a:solidFill>
                  <a:srgbClr val="FFFFFF"/>
                </a:solidFill>
                <a:latin typeface="Arial MT"/>
                <a:cs typeface="Arial MT"/>
              </a:rPr>
              <a:t>Released </a:t>
            </a:r>
            <a:r>
              <a:rPr dirty="0" sz="1550" spc="5">
                <a:solidFill>
                  <a:srgbClr val="FFFFFF"/>
                </a:solidFill>
                <a:latin typeface="Arial MT"/>
                <a:cs typeface="Arial MT"/>
              </a:rPr>
              <a:t> </a:t>
            </a:r>
            <a:r>
              <a:rPr dirty="0" sz="1550">
                <a:solidFill>
                  <a:srgbClr val="FFFFFF"/>
                </a:solidFill>
                <a:latin typeface="Arial MT"/>
                <a:cs typeface="Arial MT"/>
              </a:rPr>
              <a:t>Pre-release  </a:t>
            </a:r>
            <a:r>
              <a:rPr dirty="0" sz="1550">
                <a:solidFill>
                  <a:srgbClr val="FFFFFF"/>
                </a:solidFill>
                <a:latin typeface="Arial MT"/>
                <a:cs typeface="Arial MT"/>
              </a:rPr>
              <a:t>Repro</a:t>
            </a:r>
            <a:endParaRPr sz="1550">
              <a:latin typeface="Arial MT"/>
              <a:cs typeface="Arial MT"/>
            </a:endParaRPr>
          </a:p>
          <a:p>
            <a:pPr marL="12700">
              <a:lnSpc>
                <a:spcPct val="100000"/>
              </a:lnSpc>
              <a:spcBef>
                <a:spcPts val="625"/>
              </a:spcBef>
            </a:pPr>
            <a:r>
              <a:rPr dirty="0" sz="1550">
                <a:solidFill>
                  <a:srgbClr val="FFFFFF"/>
                </a:solidFill>
                <a:latin typeface="Arial MT"/>
                <a:cs typeface="Arial MT"/>
              </a:rPr>
              <a:t>New</a:t>
            </a:r>
            <a:endParaRPr sz="1550">
              <a:latin typeface="Arial MT"/>
              <a:cs typeface="Arial MT"/>
            </a:endParaRPr>
          </a:p>
          <a:p>
            <a:pPr marL="189230">
              <a:lnSpc>
                <a:spcPct val="100000"/>
              </a:lnSpc>
              <a:spcBef>
                <a:spcPts val="660"/>
              </a:spcBef>
            </a:pPr>
            <a:r>
              <a:rPr dirty="0" sz="2450" spc="20">
                <a:solidFill>
                  <a:srgbClr val="FFFFFF"/>
                </a:solidFill>
                <a:latin typeface="Arial MT"/>
                <a:cs typeface="Arial MT"/>
              </a:rPr>
              <a:t>March</a:t>
            </a:r>
            <a:endParaRPr sz="2450">
              <a:latin typeface="Arial MT"/>
              <a:cs typeface="Arial MT"/>
            </a:endParaRPr>
          </a:p>
        </p:txBody>
      </p:sp>
      <p:grpSp>
        <p:nvGrpSpPr>
          <p:cNvPr id="16" name="object 16"/>
          <p:cNvGrpSpPr/>
          <p:nvPr/>
        </p:nvGrpSpPr>
        <p:grpSpPr>
          <a:xfrm>
            <a:off x="3111450" y="3380295"/>
            <a:ext cx="568960" cy="1125855"/>
            <a:chOff x="3111450" y="3380295"/>
            <a:chExt cx="568960" cy="1125855"/>
          </a:xfrm>
        </p:grpSpPr>
        <p:sp>
          <p:nvSpPr>
            <p:cNvPr id="17" name="object 17"/>
            <p:cNvSpPr/>
            <p:nvPr/>
          </p:nvSpPr>
          <p:spPr>
            <a:xfrm>
              <a:off x="3174617" y="3419778"/>
              <a:ext cx="450215" cy="1011555"/>
            </a:xfrm>
            <a:custGeom>
              <a:avLst/>
              <a:gdLst/>
              <a:ahLst/>
              <a:cxnLst/>
              <a:rect l="l" t="t" r="r" b="b"/>
              <a:pathLst>
                <a:path w="450214" h="1011554">
                  <a:moveTo>
                    <a:pt x="0" y="0"/>
                  </a:moveTo>
                  <a:lnTo>
                    <a:pt x="450050" y="0"/>
                  </a:lnTo>
                  <a:lnTo>
                    <a:pt x="450050" y="1011050"/>
                  </a:lnTo>
                </a:path>
              </a:pathLst>
            </a:custGeom>
            <a:ln w="31583">
              <a:solidFill>
                <a:srgbClr val="33DB04"/>
              </a:solidFill>
            </a:ln>
          </p:spPr>
          <p:txBody>
            <a:bodyPr wrap="square" lIns="0" tIns="0" rIns="0" bIns="0" rtlCol="0"/>
            <a:lstStyle/>
            <a:p/>
          </p:txBody>
        </p:sp>
        <p:pic>
          <p:nvPicPr>
            <p:cNvPr id="18" name="object 18"/>
            <p:cNvPicPr/>
            <p:nvPr/>
          </p:nvPicPr>
          <p:blipFill>
            <a:blip r:embed="rId2" cstate="print"/>
            <a:stretch>
              <a:fillRect/>
            </a:stretch>
          </p:blipFill>
          <p:spPr>
            <a:xfrm>
              <a:off x="3111450" y="3380295"/>
              <a:ext cx="78959" cy="78967"/>
            </a:xfrm>
            <a:prstGeom prst="rect">
              <a:avLst/>
            </a:prstGeom>
          </p:spPr>
        </p:pic>
        <p:pic>
          <p:nvPicPr>
            <p:cNvPr id="19" name="object 19"/>
            <p:cNvPicPr/>
            <p:nvPr/>
          </p:nvPicPr>
          <p:blipFill>
            <a:blip r:embed="rId3" cstate="print"/>
            <a:stretch>
              <a:fillRect/>
            </a:stretch>
          </p:blipFill>
          <p:spPr>
            <a:xfrm>
              <a:off x="3569397" y="4395294"/>
              <a:ext cx="110541" cy="110555"/>
            </a:xfrm>
            <a:prstGeom prst="rect">
              <a:avLst/>
            </a:prstGeom>
          </p:spPr>
        </p:pic>
      </p:grpSp>
      <p:sp>
        <p:nvSpPr>
          <p:cNvPr id="20" name="object 20"/>
          <p:cNvSpPr txBox="1"/>
          <p:nvPr/>
        </p:nvSpPr>
        <p:spPr>
          <a:xfrm>
            <a:off x="860341" y="3205705"/>
            <a:ext cx="2254250" cy="404495"/>
          </a:xfrm>
          <a:prstGeom prst="rect">
            <a:avLst/>
          </a:prstGeom>
        </p:spPr>
        <p:txBody>
          <a:bodyPr wrap="square" lIns="0" tIns="17145" rIns="0" bIns="0" rtlCol="0" vert="horz">
            <a:spAutoFit/>
          </a:bodyPr>
          <a:lstStyle/>
          <a:p>
            <a:pPr marL="12700">
              <a:lnSpc>
                <a:spcPct val="100000"/>
              </a:lnSpc>
              <a:spcBef>
                <a:spcPts val="135"/>
              </a:spcBef>
            </a:pPr>
            <a:r>
              <a:rPr dirty="0" sz="2450" spc="20" b="1">
                <a:solidFill>
                  <a:srgbClr val="FFFFFF"/>
                </a:solidFill>
                <a:latin typeface="Arial"/>
                <a:cs typeface="Arial"/>
              </a:rPr>
              <a:t>Bug</a:t>
            </a:r>
            <a:r>
              <a:rPr dirty="0" sz="2450" spc="-30" b="1">
                <a:solidFill>
                  <a:srgbClr val="FFFFFF"/>
                </a:solidFill>
                <a:latin typeface="Arial"/>
                <a:cs typeface="Arial"/>
              </a:rPr>
              <a:t> </a:t>
            </a:r>
            <a:r>
              <a:rPr dirty="0" sz="2450" spc="15" b="1">
                <a:solidFill>
                  <a:srgbClr val="FFFFFF"/>
                </a:solidFill>
                <a:latin typeface="Arial"/>
                <a:cs typeface="Arial"/>
              </a:rPr>
              <a:t>confirmed</a:t>
            </a:r>
            <a:endParaRPr sz="2450">
              <a:latin typeface="Arial"/>
              <a:cs typeface="Arial"/>
            </a:endParaRPr>
          </a:p>
        </p:txBody>
      </p:sp>
      <p:pic>
        <p:nvPicPr>
          <p:cNvPr id="21" name="object 21"/>
          <p:cNvPicPr/>
          <p:nvPr/>
        </p:nvPicPr>
        <p:blipFill>
          <a:blip r:embed="rId4" cstate="print"/>
          <a:stretch>
            <a:fillRect/>
          </a:stretch>
        </p:blipFill>
        <p:spPr>
          <a:xfrm>
            <a:off x="6190745" y="2590596"/>
            <a:ext cx="78959" cy="78967"/>
          </a:xfrm>
          <a:prstGeom prst="rect">
            <a:avLst/>
          </a:prstGeom>
        </p:spPr>
      </p:pic>
      <p:grpSp>
        <p:nvGrpSpPr>
          <p:cNvPr id="22" name="object 22"/>
          <p:cNvGrpSpPr/>
          <p:nvPr/>
        </p:nvGrpSpPr>
        <p:grpSpPr>
          <a:xfrm>
            <a:off x="3845661" y="2574803"/>
            <a:ext cx="6506209" cy="2306320"/>
            <a:chOff x="3845661" y="2574803"/>
            <a:chExt cx="6506209" cy="2306320"/>
          </a:xfrm>
        </p:grpSpPr>
        <p:pic>
          <p:nvPicPr>
            <p:cNvPr id="23" name="object 23"/>
            <p:cNvPicPr/>
            <p:nvPr/>
          </p:nvPicPr>
          <p:blipFill>
            <a:blip r:embed="rId5" cstate="print"/>
            <a:stretch>
              <a:fillRect/>
            </a:stretch>
          </p:blipFill>
          <p:spPr>
            <a:xfrm>
              <a:off x="5543304" y="4395294"/>
              <a:ext cx="110541" cy="110555"/>
            </a:xfrm>
            <a:prstGeom prst="rect">
              <a:avLst/>
            </a:prstGeom>
          </p:spPr>
        </p:pic>
        <p:sp>
          <p:nvSpPr>
            <p:cNvPr id="24" name="object 24"/>
            <p:cNvSpPr/>
            <p:nvPr/>
          </p:nvSpPr>
          <p:spPr>
            <a:xfrm>
              <a:off x="3861536" y="2630080"/>
              <a:ext cx="789940" cy="2187575"/>
            </a:xfrm>
            <a:custGeom>
              <a:avLst/>
              <a:gdLst/>
              <a:ahLst/>
              <a:cxnLst/>
              <a:rect l="l" t="t" r="r" b="b"/>
              <a:pathLst>
                <a:path w="789939" h="2187575">
                  <a:moveTo>
                    <a:pt x="221314" y="0"/>
                  </a:moveTo>
                  <a:lnTo>
                    <a:pt x="0" y="0"/>
                  </a:lnTo>
                  <a:lnTo>
                    <a:pt x="0" y="631758"/>
                  </a:lnTo>
                  <a:lnTo>
                    <a:pt x="789562" y="631758"/>
                  </a:lnTo>
                  <a:lnTo>
                    <a:pt x="789562" y="2187464"/>
                  </a:lnTo>
                </a:path>
              </a:pathLst>
            </a:custGeom>
            <a:ln w="31583">
              <a:solidFill>
                <a:srgbClr val="33DB04"/>
              </a:solidFill>
            </a:ln>
          </p:spPr>
          <p:txBody>
            <a:bodyPr wrap="square" lIns="0" tIns="0" rIns="0" bIns="0" rtlCol="0"/>
            <a:lstStyle/>
            <a:p/>
          </p:txBody>
        </p:sp>
        <p:pic>
          <p:nvPicPr>
            <p:cNvPr id="25" name="object 25"/>
            <p:cNvPicPr/>
            <p:nvPr/>
          </p:nvPicPr>
          <p:blipFill>
            <a:blip r:embed="rId6" cstate="print"/>
            <a:stretch>
              <a:fillRect/>
            </a:stretch>
          </p:blipFill>
          <p:spPr>
            <a:xfrm>
              <a:off x="4047319" y="2574803"/>
              <a:ext cx="110541" cy="110555"/>
            </a:xfrm>
            <a:prstGeom prst="rect">
              <a:avLst/>
            </a:prstGeom>
          </p:spPr>
        </p:pic>
        <p:pic>
          <p:nvPicPr>
            <p:cNvPr id="26" name="object 26"/>
            <p:cNvPicPr/>
            <p:nvPr/>
          </p:nvPicPr>
          <p:blipFill>
            <a:blip r:embed="rId7" cstate="print"/>
            <a:stretch>
              <a:fillRect/>
            </a:stretch>
          </p:blipFill>
          <p:spPr>
            <a:xfrm>
              <a:off x="4611619" y="4801752"/>
              <a:ext cx="78959" cy="78967"/>
            </a:xfrm>
            <a:prstGeom prst="rect">
              <a:avLst/>
            </a:prstGeom>
          </p:spPr>
        </p:pic>
        <p:sp>
          <p:nvSpPr>
            <p:cNvPr id="27" name="object 27"/>
            <p:cNvSpPr/>
            <p:nvPr/>
          </p:nvSpPr>
          <p:spPr>
            <a:xfrm>
              <a:off x="7493525" y="3103899"/>
              <a:ext cx="1737360" cy="1082040"/>
            </a:xfrm>
            <a:custGeom>
              <a:avLst/>
              <a:gdLst/>
              <a:ahLst/>
              <a:cxnLst/>
              <a:rect l="l" t="t" r="r" b="b"/>
              <a:pathLst>
                <a:path w="1737359" h="1082039">
                  <a:moveTo>
                    <a:pt x="221314" y="0"/>
                  </a:moveTo>
                  <a:lnTo>
                    <a:pt x="0" y="0"/>
                  </a:lnTo>
                  <a:lnTo>
                    <a:pt x="0" y="710728"/>
                  </a:lnTo>
                  <a:lnTo>
                    <a:pt x="1737038" y="710728"/>
                  </a:lnTo>
                  <a:lnTo>
                    <a:pt x="1737038" y="1081886"/>
                  </a:lnTo>
                </a:path>
              </a:pathLst>
            </a:custGeom>
            <a:ln w="31586">
              <a:solidFill>
                <a:srgbClr val="33DB04"/>
              </a:solidFill>
            </a:ln>
          </p:spPr>
          <p:txBody>
            <a:bodyPr wrap="square" lIns="0" tIns="0" rIns="0" bIns="0" rtlCol="0"/>
            <a:lstStyle/>
            <a:p/>
          </p:txBody>
        </p:sp>
        <p:pic>
          <p:nvPicPr>
            <p:cNvPr id="28" name="object 28"/>
            <p:cNvPicPr/>
            <p:nvPr/>
          </p:nvPicPr>
          <p:blipFill>
            <a:blip r:embed="rId8" cstate="print"/>
            <a:stretch>
              <a:fillRect/>
            </a:stretch>
          </p:blipFill>
          <p:spPr>
            <a:xfrm>
              <a:off x="7679308" y="3048622"/>
              <a:ext cx="110541" cy="110555"/>
            </a:xfrm>
            <a:prstGeom prst="rect">
              <a:avLst/>
            </a:prstGeom>
          </p:spPr>
        </p:pic>
        <p:pic>
          <p:nvPicPr>
            <p:cNvPr id="29" name="object 29"/>
            <p:cNvPicPr/>
            <p:nvPr/>
          </p:nvPicPr>
          <p:blipFill>
            <a:blip r:embed="rId9" cstate="print"/>
            <a:stretch>
              <a:fillRect/>
            </a:stretch>
          </p:blipFill>
          <p:spPr>
            <a:xfrm>
              <a:off x="9191083" y="4169993"/>
              <a:ext cx="78959" cy="78967"/>
            </a:xfrm>
            <a:prstGeom prst="rect">
              <a:avLst/>
            </a:prstGeom>
          </p:spPr>
        </p:pic>
        <p:sp>
          <p:nvSpPr>
            <p:cNvPr id="30" name="object 30"/>
            <p:cNvSpPr/>
            <p:nvPr/>
          </p:nvSpPr>
          <p:spPr>
            <a:xfrm>
              <a:off x="9783258" y="3498748"/>
              <a:ext cx="553085" cy="616585"/>
            </a:xfrm>
            <a:custGeom>
              <a:avLst/>
              <a:gdLst/>
              <a:ahLst/>
              <a:cxnLst/>
              <a:rect l="l" t="t" r="r" b="b"/>
              <a:pathLst>
                <a:path w="553084" h="616585">
                  <a:moveTo>
                    <a:pt x="347407" y="0"/>
                  </a:moveTo>
                  <a:lnTo>
                    <a:pt x="552693" y="0"/>
                  </a:lnTo>
                  <a:lnTo>
                    <a:pt x="552693" y="315879"/>
                  </a:lnTo>
                  <a:lnTo>
                    <a:pt x="0" y="315879"/>
                  </a:lnTo>
                  <a:lnTo>
                    <a:pt x="0" y="616201"/>
                  </a:lnTo>
                </a:path>
              </a:pathLst>
            </a:custGeom>
            <a:ln w="31584">
              <a:solidFill>
                <a:srgbClr val="33DB04"/>
              </a:solidFill>
            </a:ln>
          </p:spPr>
          <p:txBody>
            <a:bodyPr wrap="square" lIns="0" tIns="0" rIns="0" bIns="0" rtlCol="0"/>
            <a:lstStyle/>
            <a:p/>
          </p:txBody>
        </p:sp>
        <p:pic>
          <p:nvPicPr>
            <p:cNvPr id="31" name="object 31"/>
            <p:cNvPicPr/>
            <p:nvPr/>
          </p:nvPicPr>
          <p:blipFill>
            <a:blip r:embed="rId10" cstate="print"/>
            <a:stretch>
              <a:fillRect/>
            </a:stretch>
          </p:blipFill>
          <p:spPr>
            <a:xfrm>
              <a:off x="10067498" y="3459265"/>
              <a:ext cx="78959" cy="78967"/>
            </a:xfrm>
            <a:prstGeom prst="rect">
              <a:avLst/>
            </a:prstGeom>
          </p:spPr>
        </p:pic>
        <p:pic>
          <p:nvPicPr>
            <p:cNvPr id="32" name="object 32"/>
            <p:cNvPicPr/>
            <p:nvPr/>
          </p:nvPicPr>
          <p:blipFill>
            <a:blip r:embed="rId5" cstate="print"/>
            <a:stretch>
              <a:fillRect/>
            </a:stretch>
          </p:blipFill>
          <p:spPr>
            <a:xfrm>
              <a:off x="9727987" y="4079415"/>
              <a:ext cx="110541" cy="110555"/>
            </a:xfrm>
            <a:prstGeom prst="rect">
              <a:avLst/>
            </a:prstGeom>
          </p:spPr>
        </p:pic>
      </p:grpSp>
      <p:sp>
        <p:nvSpPr>
          <p:cNvPr id="33" name="object 33"/>
          <p:cNvSpPr txBox="1"/>
          <p:nvPr/>
        </p:nvSpPr>
        <p:spPr>
          <a:xfrm>
            <a:off x="7827247" y="3284675"/>
            <a:ext cx="2273300" cy="404495"/>
          </a:xfrm>
          <a:prstGeom prst="rect">
            <a:avLst/>
          </a:prstGeom>
        </p:spPr>
        <p:txBody>
          <a:bodyPr wrap="square" lIns="0" tIns="17145" rIns="0" bIns="0" rtlCol="0" vert="horz">
            <a:spAutoFit/>
          </a:bodyPr>
          <a:lstStyle/>
          <a:p>
            <a:pPr marL="12700">
              <a:lnSpc>
                <a:spcPct val="100000"/>
              </a:lnSpc>
              <a:spcBef>
                <a:spcPts val="135"/>
              </a:spcBef>
            </a:pPr>
            <a:r>
              <a:rPr dirty="0" sz="2450" spc="20" b="1">
                <a:solidFill>
                  <a:srgbClr val="FFFFFF"/>
                </a:solidFill>
                <a:latin typeface="Arial"/>
                <a:cs typeface="Arial"/>
              </a:rPr>
              <a:t>$5000</a:t>
            </a:r>
            <a:r>
              <a:rPr dirty="0" sz="2450" spc="-70" b="1">
                <a:solidFill>
                  <a:srgbClr val="FFFFFF"/>
                </a:solidFill>
                <a:latin typeface="Arial"/>
                <a:cs typeface="Arial"/>
              </a:rPr>
              <a:t> </a:t>
            </a:r>
            <a:r>
              <a:rPr dirty="0" sz="2450" spc="20" b="1">
                <a:solidFill>
                  <a:srgbClr val="FFFFFF"/>
                </a:solidFill>
                <a:latin typeface="Arial"/>
                <a:cs typeface="Arial"/>
              </a:rPr>
              <a:t>awarded</a:t>
            </a:r>
            <a:endParaRPr sz="2450">
              <a:latin typeface="Arial"/>
              <a:cs typeface="Arial"/>
            </a:endParaRPr>
          </a:p>
        </p:txBody>
      </p:sp>
      <p:pic>
        <p:nvPicPr>
          <p:cNvPr id="34" name="object 34"/>
          <p:cNvPicPr/>
          <p:nvPr/>
        </p:nvPicPr>
        <p:blipFill>
          <a:blip r:embed="rId7" cstate="print"/>
          <a:stretch>
            <a:fillRect/>
          </a:stretch>
        </p:blipFill>
        <p:spPr>
          <a:xfrm>
            <a:off x="10612296" y="1800898"/>
            <a:ext cx="78959" cy="78967"/>
          </a:xfrm>
          <a:prstGeom prst="rect">
            <a:avLst/>
          </a:prstGeom>
        </p:spPr>
      </p:pic>
      <p:pic>
        <p:nvPicPr>
          <p:cNvPr id="35" name="object 35"/>
          <p:cNvPicPr/>
          <p:nvPr/>
        </p:nvPicPr>
        <p:blipFill>
          <a:blip r:embed="rId5" cstate="print"/>
          <a:stretch>
            <a:fillRect/>
          </a:stretch>
        </p:blipFill>
        <p:spPr>
          <a:xfrm>
            <a:off x="10833375" y="3763535"/>
            <a:ext cx="110541" cy="110555"/>
          </a:xfrm>
          <a:prstGeom prst="rect">
            <a:avLst/>
          </a:prstGeom>
        </p:spPr>
      </p:pic>
      <p:sp>
        <p:nvSpPr>
          <p:cNvPr id="36" name="object 36"/>
          <p:cNvSpPr txBox="1">
            <a:spLocks noGrp="1"/>
          </p:cNvSpPr>
          <p:nvPr>
            <p:ph type="body" idx="1"/>
          </p:nvPr>
        </p:nvSpPr>
        <p:spPr>
          <a:prstGeom prst="rect"/>
        </p:spPr>
        <p:txBody>
          <a:bodyPr wrap="square" lIns="0" tIns="17145" rIns="0" bIns="0" rtlCol="0" vert="horz">
            <a:spAutoFit/>
          </a:bodyPr>
          <a:lstStyle/>
          <a:p>
            <a:pPr marL="3960495">
              <a:lnSpc>
                <a:spcPct val="100000"/>
              </a:lnSpc>
              <a:spcBef>
                <a:spcPts val="135"/>
              </a:spcBef>
              <a:tabLst>
                <a:tab pos="6498590" algn="l"/>
                <a:tab pos="6788784" algn="l"/>
              </a:tabLst>
            </a:pPr>
            <a:r>
              <a:rPr dirty="0" spc="20"/>
              <a:t>Patch</a:t>
            </a:r>
            <a:r>
              <a:rPr dirty="0" spc="-20"/>
              <a:t> </a:t>
            </a:r>
            <a:r>
              <a:rPr dirty="0" spc="-10"/>
              <a:t>Tuesday	</a:t>
            </a:r>
            <a:r>
              <a:rPr dirty="0" u="heavy" spc="-5" b="0">
                <a:uFill>
                  <a:solidFill>
                    <a:srgbClr val="33DB04"/>
                  </a:solidFill>
                </a:uFill>
                <a:latin typeface="Times New Roman"/>
                <a:cs typeface="Times New Roman"/>
              </a:rPr>
              <a:t> </a:t>
            </a:r>
            <a:r>
              <a:rPr dirty="0" u="heavy" spc="-10" b="0">
                <a:uFill>
                  <a:solidFill>
                    <a:srgbClr val="33DB04"/>
                  </a:solidFill>
                </a:uFill>
                <a:latin typeface="Times New Roman"/>
                <a:cs typeface="Times New Roman"/>
              </a:rPr>
              <a:t>	</a:t>
            </a:r>
          </a:p>
          <a:p>
            <a:pPr marL="3960495">
              <a:lnSpc>
                <a:spcPct val="100000"/>
              </a:lnSpc>
              <a:spcBef>
                <a:spcPts val="45"/>
              </a:spcBef>
            </a:pPr>
            <a:r>
              <a:rPr dirty="0" spc="20"/>
              <a:t>CVE-2022-30221</a:t>
            </a:r>
          </a:p>
          <a:p>
            <a:pPr marL="12700">
              <a:lnSpc>
                <a:spcPct val="100000"/>
              </a:lnSpc>
              <a:spcBef>
                <a:spcPts val="295"/>
              </a:spcBef>
              <a:tabLst>
                <a:tab pos="2367280" algn="l"/>
              </a:tabLst>
            </a:pPr>
            <a:r>
              <a:rPr dirty="0" spc="20"/>
              <a:t>HexaCon</a:t>
            </a:r>
            <a:r>
              <a:rPr dirty="0" spc="-30"/>
              <a:t> </a:t>
            </a:r>
            <a:r>
              <a:rPr dirty="0" spc="15"/>
              <a:t>talk</a:t>
            </a:r>
            <a:r>
              <a:rPr dirty="0" spc="-180"/>
              <a:t> </a:t>
            </a:r>
            <a:r>
              <a:rPr dirty="0" u="heavy" spc="5" b="0">
                <a:uFill>
                  <a:solidFill>
                    <a:srgbClr val="33DB04"/>
                  </a:solidFill>
                </a:uFill>
                <a:latin typeface="Times New Roman"/>
                <a:cs typeface="Times New Roman"/>
              </a:rPr>
              <a:t> </a:t>
            </a:r>
            <a:r>
              <a:rPr dirty="0" u="heavy" b="0">
                <a:uFill>
                  <a:solidFill>
                    <a:srgbClr val="33DB04"/>
                  </a:solidFill>
                </a:uFill>
                <a:latin typeface="Times New Roman"/>
                <a:cs typeface="Times New Roman"/>
              </a:rPr>
              <a:t>	</a:t>
            </a:r>
          </a:p>
          <a:p>
            <a:pPr marL="12700">
              <a:lnSpc>
                <a:spcPts val="2590"/>
              </a:lnSpc>
              <a:spcBef>
                <a:spcPts val="45"/>
              </a:spcBef>
            </a:pPr>
            <a:r>
              <a:rPr dirty="0" spc="15"/>
              <a:t>request</a:t>
            </a:r>
          </a:p>
          <a:p>
            <a:pPr marL="3644265">
              <a:lnSpc>
                <a:spcPts val="2590"/>
              </a:lnSpc>
            </a:pPr>
            <a:r>
              <a:rPr dirty="0" spc="20"/>
              <a:t>Bounty</a:t>
            </a:r>
            <a:r>
              <a:rPr dirty="0" spc="-25"/>
              <a:t> </a:t>
            </a:r>
            <a:r>
              <a:rPr dirty="0" spc="15"/>
              <a:t>review</a:t>
            </a:r>
          </a:p>
        </p:txBody>
      </p:sp>
      <p:sp>
        <p:nvSpPr>
          <p:cNvPr id="37" name="object 37"/>
          <p:cNvSpPr/>
          <p:nvPr/>
        </p:nvSpPr>
        <p:spPr>
          <a:xfrm>
            <a:off x="11372837" y="6162700"/>
            <a:ext cx="533400" cy="409575"/>
          </a:xfrm>
          <a:custGeom>
            <a:avLst/>
            <a:gdLst/>
            <a:ahLst/>
            <a:cxnLst/>
            <a:rect l="l" t="t" r="r" b="b"/>
            <a:pathLst>
              <a:path w="533400" h="409575">
                <a:moveTo>
                  <a:pt x="533400" y="204787"/>
                </a:moveTo>
                <a:lnTo>
                  <a:pt x="529475" y="164833"/>
                </a:lnTo>
                <a:lnTo>
                  <a:pt x="517817" y="126428"/>
                </a:lnTo>
                <a:lnTo>
                  <a:pt x="498894" y="91020"/>
                </a:lnTo>
                <a:lnTo>
                  <a:pt x="473430" y="59982"/>
                </a:lnTo>
                <a:lnTo>
                  <a:pt x="442391" y="34518"/>
                </a:lnTo>
                <a:lnTo>
                  <a:pt x="406984" y="15595"/>
                </a:lnTo>
                <a:lnTo>
                  <a:pt x="368566" y="3937"/>
                </a:lnTo>
                <a:lnTo>
                  <a:pt x="328625" y="0"/>
                </a:lnTo>
                <a:lnTo>
                  <a:pt x="346036" y="990"/>
                </a:lnTo>
                <a:lnTo>
                  <a:pt x="363004" y="3898"/>
                </a:lnTo>
                <a:lnTo>
                  <a:pt x="411708" y="24180"/>
                </a:lnTo>
                <a:lnTo>
                  <a:pt x="453224" y="59982"/>
                </a:lnTo>
                <a:lnTo>
                  <a:pt x="484035" y="108254"/>
                </a:lnTo>
                <a:lnTo>
                  <a:pt x="497255" y="145338"/>
                </a:lnTo>
                <a:lnTo>
                  <a:pt x="503999" y="184721"/>
                </a:lnTo>
                <a:lnTo>
                  <a:pt x="504825" y="204787"/>
                </a:lnTo>
                <a:lnTo>
                  <a:pt x="503986" y="222148"/>
                </a:lnTo>
                <a:lnTo>
                  <a:pt x="491413" y="272224"/>
                </a:lnTo>
                <a:lnTo>
                  <a:pt x="464896" y="316522"/>
                </a:lnTo>
                <a:lnTo>
                  <a:pt x="453669" y="328891"/>
                </a:lnTo>
                <a:lnTo>
                  <a:pt x="453224" y="329387"/>
                </a:lnTo>
                <a:lnTo>
                  <a:pt x="452716" y="329844"/>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66"/>
                </a:lnTo>
                <a:lnTo>
                  <a:pt x="40309" y="326796"/>
                </a:lnTo>
                <a:lnTo>
                  <a:pt x="67271" y="356539"/>
                </a:lnTo>
                <a:lnTo>
                  <a:pt x="99517" y="380453"/>
                </a:lnTo>
                <a:lnTo>
                  <a:pt x="135813" y="397611"/>
                </a:lnTo>
                <a:lnTo>
                  <a:pt x="174752" y="407365"/>
                </a:lnTo>
                <a:lnTo>
                  <a:pt x="204787" y="409575"/>
                </a:lnTo>
                <a:lnTo>
                  <a:pt x="328612" y="409575"/>
                </a:lnTo>
                <a:lnTo>
                  <a:pt x="368566" y="405638"/>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45"/>
                </a:lnTo>
                <a:lnTo>
                  <a:pt x="533400" y="204787"/>
                </a:lnTo>
                <a:close/>
              </a:path>
            </a:pathLst>
          </a:custGeom>
          <a:solidFill>
            <a:srgbClr val="33DB04"/>
          </a:solidFill>
        </p:spPr>
        <p:txBody>
          <a:bodyPr wrap="square" lIns="0" tIns="0" rIns="0" bIns="0" rtlCol="0"/>
          <a:lstStyle/>
          <a:p/>
        </p:txBody>
      </p:sp>
      <p:sp>
        <p:nvSpPr>
          <p:cNvPr id="38" name="object 38"/>
          <p:cNvSpPr txBox="1"/>
          <p:nvPr/>
        </p:nvSpPr>
        <p:spPr>
          <a:xfrm>
            <a:off x="11506200" y="6260591"/>
            <a:ext cx="347980" cy="238125"/>
          </a:xfrm>
          <a:prstGeom prst="rect">
            <a:avLst/>
          </a:prstGeom>
          <a:solidFill>
            <a:srgbClr val="33DB04"/>
          </a:solidFill>
        </p:spPr>
        <p:txBody>
          <a:bodyPr wrap="square" lIns="0" tIns="0" rIns="0" bIns="0" rtlCol="0" vert="horz">
            <a:spAutoFit/>
          </a:bodyPr>
          <a:lstStyle/>
          <a:p>
            <a:pPr marL="31115">
              <a:lnSpc>
                <a:spcPts val="1870"/>
              </a:lnSpc>
            </a:pPr>
            <a:r>
              <a:rPr dirty="0" sz="1800">
                <a:solidFill>
                  <a:srgbClr val="FFFFFF"/>
                </a:solidFill>
                <a:latin typeface="Arial MT"/>
                <a:cs typeface="Arial MT"/>
              </a:rPr>
              <a:t>5</a:t>
            </a:r>
            <a:r>
              <a:rPr dirty="0" sz="1800" spc="-280">
                <a:solidFill>
                  <a:srgbClr val="FFFFFF"/>
                </a:solidFill>
                <a:latin typeface="Arial MT"/>
                <a:cs typeface="Arial MT"/>
              </a:rPr>
              <a:t> </a:t>
            </a:r>
            <a:r>
              <a:rPr dirty="0" sz="1800">
                <a:solidFill>
                  <a:srgbClr val="FFFFFF"/>
                </a:solidFill>
                <a:latin typeface="Arial MT"/>
                <a:cs typeface="Arial MT"/>
              </a:rPr>
              <a:t>4</a:t>
            </a:r>
            <a:endParaRPr sz="1800">
              <a:latin typeface="Arial MT"/>
              <a:cs typeface="Arial MT"/>
            </a:endParaRPr>
          </a:p>
        </p:txBody>
      </p:sp>
      <p:grpSp>
        <p:nvGrpSpPr>
          <p:cNvPr id="39" name="object 39"/>
          <p:cNvGrpSpPr/>
          <p:nvPr/>
        </p:nvGrpSpPr>
        <p:grpSpPr>
          <a:xfrm>
            <a:off x="0" y="23"/>
            <a:ext cx="12192000" cy="857250"/>
            <a:chOff x="0" y="23"/>
            <a:chExt cx="12192000" cy="857250"/>
          </a:xfrm>
        </p:grpSpPr>
        <p:sp>
          <p:nvSpPr>
            <p:cNvPr id="40" name="object 40"/>
            <p:cNvSpPr/>
            <p:nvPr/>
          </p:nvSpPr>
          <p:spPr>
            <a:xfrm>
              <a:off x="190499" y="23"/>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41" name="object 41"/>
            <p:cNvSpPr/>
            <p:nvPr/>
          </p:nvSpPr>
          <p:spPr>
            <a:xfrm>
              <a:off x="0" y="23"/>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42" name="object 42"/>
          <p:cNvSpPr txBox="1">
            <a:spLocks noGrp="1"/>
          </p:cNvSpPr>
          <p:nvPr>
            <p:ph type="title"/>
          </p:nvPr>
        </p:nvSpPr>
        <p:spPr>
          <a:xfrm>
            <a:off x="368299" y="6373"/>
            <a:ext cx="7068820" cy="756920"/>
          </a:xfrm>
          <a:prstGeom prst="rect"/>
        </p:spPr>
        <p:txBody>
          <a:bodyPr wrap="square" lIns="0" tIns="12700" rIns="0" bIns="0" rtlCol="0" vert="horz">
            <a:spAutoFit/>
          </a:bodyPr>
          <a:lstStyle/>
          <a:p>
            <a:pPr marL="12700">
              <a:lnSpc>
                <a:spcPct val="100000"/>
              </a:lnSpc>
              <a:spcBef>
                <a:spcPts val="100"/>
              </a:spcBef>
            </a:pPr>
            <a:r>
              <a:rPr dirty="0" spc="65"/>
              <a:t>Responsible</a:t>
            </a:r>
            <a:r>
              <a:rPr dirty="0" spc="110"/>
              <a:t> </a:t>
            </a:r>
            <a:r>
              <a:rPr dirty="0" spc="65"/>
              <a:t>disclosure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3" name="object 3"/>
          <p:cNvSpPr txBox="1">
            <a:spLocks noGrp="1"/>
          </p:cNvSpPr>
          <p:nvPr>
            <p:ph type="title"/>
          </p:nvPr>
        </p:nvSpPr>
        <p:spPr>
          <a:xfrm>
            <a:off x="3866058" y="168298"/>
            <a:ext cx="4431665" cy="939800"/>
          </a:xfrm>
          <a:prstGeom prst="rect"/>
        </p:spPr>
        <p:txBody>
          <a:bodyPr wrap="square" lIns="0" tIns="12700" rIns="0" bIns="0" rtlCol="0" vert="horz">
            <a:spAutoFit/>
          </a:bodyPr>
          <a:lstStyle/>
          <a:p>
            <a:pPr marL="12700">
              <a:lnSpc>
                <a:spcPct val="100000"/>
              </a:lnSpc>
              <a:spcBef>
                <a:spcPts val="100"/>
              </a:spcBef>
            </a:pPr>
            <a:r>
              <a:rPr dirty="0" sz="6000" spc="225"/>
              <a:t>Conclusio</a:t>
            </a:r>
            <a:r>
              <a:rPr dirty="0" sz="6000"/>
              <a:t>n</a:t>
            </a:r>
            <a:endParaRPr sz="6000"/>
          </a:p>
        </p:txBody>
      </p:sp>
      <p:sp>
        <p:nvSpPr>
          <p:cNvPr id="4" name="object 4"/>
          <p:cNvSpPr txBox="1"/>
          <p:nvPr/>
        </p:nvSpPr>
        <p:spPr>
          <a:xfrm>
            <a:off x="2212578" y="1435123"/>
            <a:ext cx="7738745" cy="1092200"/>
          </a:xfrm>
          <a:prstGeom prst="rect">
            <a:avLst/>
          </a:prstGeom>
        </p:spPr>
        <p:txBody>
          <a:bodyPr wrap="square" lIns="0" tIns="88900" rIns="0" bIns="0" rtlCol="0" vert="horz">
            <a:spAutoFit/>
          </a:bodyPr>
          <a:lstStyle/>
          <a:p>
            <a:pPr algn="ctr">
              <a:lnSpc>
                <a:spcPct val="100000"/>
              </a:lnSpc>
              <a:spcBef>
                <a:spcPts val="700"/>
              </a:spcBef>
              <a:tabLst>
                <a:tab pos="1087755" algn="l"/>
                <a:tab pos="2254250" algn="l"/>
                <a:tab pos="2784475" algn="l"/>
              </a:tabLst>
            </a:pPr>
            <a:r>
              <a:rPr dirty="0" sz="3000" spc="150" b="1">
                <a:solidFill>
                  <a:srgbClr val="FFFFFF"/>
                </a:solidFill>
                <a:latin typeface="Arial"/>
                <a:cs typeface="Arial"/>
              </a:rPr>
              <a:t>OOB	</a:t>
            </a:r>
            <a:r>
              <a:rPr dirty="0" sz="3000" spc="180" b="1">
                <a:solidFill>
                  <a:srgbClr val="FFFFFF"/>
                </a:solidFill>
                <a:latin typeface="Arial"/>
                <a:cs typeface="Arial"/>
              </a:rPr>
              <a:t>write	</a:t>
            </a:r>
            <a:r>
              <a:rPr dirty="0" sz="3000" spc="110" b="1">
                <a:solidFill>
                  <a:srgbClr val="FFFFFF"/>
                </a:solidFill>
                <a:latin typeface="Arial"/>
                <a:cs typeface="Arial"/>
              </a:rPr>
              <a:t>in	</a:t>
            </a:r>
            <a:r>
              <a:rPr dirty="0" sz="3000" spc="200" b="1">
                <a:solidFill>
                  <a:srgbClr val="FFFFFF"/>
                </a:solidFill>
                <a:latin typeface="Arial"/>
                <a:cs typeface="Arial"/>
              </a:rPr>
              <a:t>d3d10warp</a:t>
            </a:r>
            <a:endParaRPr sz="3000">
              <a:latin typeface="Arial"/>
              <a:cs typeface="Arial"/>
            </a:endParaRPr>
          </a:p>
          <a:p>
            <a:pPr algn="ctr">
              <a:lnSpc>
                <a:spcPct val="100000"/>
              </a:lnSpc>
              <a:spcBef>
                <a:spcPts val="600"/>
              </a:spcBef>
              <a:tabLst>
                <a:tab pos="2248535" algn="l"/>
                <a:tab pos="4072890" algn="l"/>
                <a:tab pos="5699125" algn="l"/>
              </a:tabLst>
            </a:pPr>
            <a:r>
              <a:rPr dirty="0" sz="3000" spc="200">
                <a:solidFill>
                  <a:srgbClr val="FFFFFF"/>
                </a:solidFill>
                <a:latin typeface="Arial MT"/>
                <a:cs typeface="Arial MT"/>
              </a:rPr>
              <a:t>triggerable	</a:t>
            </a:r>
            <a:r>
              <a:rPr dirty="0" sz="3000" spc="195">
                <a:solidFill>
                  <a:srgbClr val="FFFFFF"/>
                </a:solidFill>
                <a:latin typeface="Arial MT"/>
                <a:cs typeface="Arial MT"/>
              </a:rPr>
              <a:t>remotely	</a:t>
            </a:r>
            <a:r>
              <a:rPr dirty="0" sz="3000" spc="190">
                <a:solidFill>
                  <a:srgbClr val="FFFFFF"/>
                </a:solidFill>
                <a:latin typeface="Arial MT"/>
                <a:cs typeface="Arial MT"/>
              </a:rPr>
              <a:t>through	RDPEGFX</a:t>
            </a:r>
            <a:endParaRPr sz="3000">
              <a:latin typeface="Arial MT"/>
              <a:cs typeface="Arial MT"/>
            </a:endParaRPr>
          </a:p>
        </p:txBody>
      </p:sp>
      <p:pic>
        <p:nvPicPr>
          <p:cNvPr id="5" name="object 5"/>
          <p:cNvPicPr/>
          <p:nvPr/>
        </p:nvPicPr>
        <p:blipFill>
          <a:blip r:embed="rId2" cstate="print"/>
          <a:stretch>
            <a:fillRect/>
          </a:stretch>
        </p:blipFill>
        <p:spPr>
          <a:xfrm>
            <a:off x="752474" y="3476648"/>
            <a:ext cx="114300" cy="114299"/>
          </a:xfrm>
          <a:prstGeom prst="rect">
            <a:avLst/>
          </a:prstGeom>
        </p:spPr>
      </p:pic>
      <p:pic>
        <p:nvPicPr>
          <p:cNvPr id="6" name="object 6"/>
          <p:cNvPicPr/>
          <p:nvPr/>
        </p:nvPicPr>
        <p:blipFill>
          <a:blip r:embed="rId2" cstate="print"/>
          <a:stretch>
            <a:fillRect/>
          </a:stretch>
        </p:blipFill>
        <p:spPr>
          <a:xfrm>
            <a:off x="752474" y="4543448"/>
            <a:ext cx="114300" cy="114299"/>
          </a:xfrm>
          <a:prstGeom prst="rect">
            <a:avLst/>
          </a:prstGeom>
        </p:spPr>
      </p:pic>
      <p:pic>
        <p:nvPicPr>
          <p:cNvPr id="7" name="object 7"/>
          <p:cNvPicPr/>
          <p:nvPr/>
        </p:nvPicPr>
        <p:blipFill>
          <a:blip r:embed="rId2" cstate="print"/>
          <a:stretch>
            <a:fillRect/>
          </a:stretch>
        </p:blipFill>
        <p:spPr>
          <a:xfrm>
            <a:off x="752474" y="5076848"/>
            <a:ext cx="114300" cy="114299"/>
          </a:xfrm>
          <a:prstGeom prst="rect">
            <a:avLst/>
          </a:prstGeom>
        </p:spPr>
      </p:pic>
      <p:sp>
        <p:nvSpPr>
          <p:cNvPr id="8" name="object 8"/>
          <p:cNvSpPr txBox="1"/>
          <p:nvPr/>
        </p:nvSpPr>
        <p:spPr>
          <a:xfrm>
            <a:off x="1035050" y="3178198"/>
            <a:ext cx="4424045" cy="2159000"/>
          </a:xfrm>
          <a:prstGeom prst="rect">
            <a:avLst/>
          </a:prstGeom>
        </p:spPr>
        <p:txBody>
          <a:bodyPr wrap="square" lIns="0" tIns="12065" rIns="0" bIns="0" rtlCol="0" vert="horz">
            <a:spAutoFit/>
          </a:bodyPr>
          <a:lstStyle/>
          <a:p>
            <a:pPr marL="12700" marR="5080">
              <a:lnSpc>
                <a:spcPct val="116700"/>
              </a:lnSpc>
              <a:spcBef>
                <a:spcPts val="95"/>
              </a:spcBef>
              <a:tabLst>
                <a:tab pos="521334" algn="l"/>
                <a:tab pos="711835" algn="l"/>
                <a:tab pos="1461770" algn="l"/>
                <a:tab pos="2063114" algn="l"/>
              </a:tabLst>
            </a:pPr>
            <a:r>
              <a:rPr dirty="0" sz="3000" spc="225">
                <a:solidFill>
                  <a:srgbClr val="FFFFFF"/>
                </a:solidFill>
                <a:latin typeface="Arial MT"/>
                <a:cs typeface="Arial MT"/>
              </a:rPr>
              <a:t>O</a:t>
            </a:r>
            <a:r>
              <a:rPr dirty="0" sz="3000">
                <a:solidFill>
                  <a:srgbClr val="FFFFFF"/>
                </a:solidFill>
                <a:latin typeface="Arial MT"/>
                <a:cs typeface="Arial MT"/>
              </a:rPr>
              <a:t>n	</a:t>
            </a:r>
            <a:r>
              <a:rPr dirty="0" sz="3000" spc="225">
                <a:solidFill>
                  <a:srgbClr val="FFFFFF"/>
                </a:solidFill>
                <a:latin typeface="Arial MT"/>
                <a:cs typeface="Arial MT"/>
              </a:rPr>
              <a:t>th</a:t>
            </a:r>
            <a:r>
              <a:rPr dirty="0" sz="3000">
                <a:solidFill>
                  <a:srgbClr val="FFFFFF"/>
                </a:solidFill>
                <a:latin typeface="Arial MT"/>
                <a:cs typeface="Arial MT"/>
              </a:rPr>
              <a:t>e	</a:t>
            </a:r>
            <a:r>
              <a:rPr dirty="0" sz="3000" spc="225">
                <a:solidFill>
                  <a:srgbClr val="FFFFFF"/>
                </a:solidFill>
                <a:latin typeface="Arial MT"/>
                <a:cs typeface="Arial MT"/>
              </a:rPr>
              <a:t>fl</a:t>
            </a:r>
            <a:r>
              <a:rPr dirty="0" sz="3000">
                <a:solidFill>
                  <a:srgbClr val="FFFFFF"/>
                </a:solidFill>
                <a:latin typeface="Arial MT"/>
                <a:cs typeface="Arial MT"/>
              </a:rPr>
              <a:t>y	</a:t>
            </a:r>
            <a:r>
              <a:rPr dirty="0" sz="3000" spc="225">
                <a:solidFill>
                  <a:srgbClr val="FFFFFF"/>
                </a:solidFill>
                <a:latin typeface="Arial MT"/>
                <a:cs typeface="Arial MT"/>
              </a:rPr>
              <a:t>modificatio</a:t>
            </a:r>
            <a:r>
              <a:rPr dirty="0" sz="3000">
                <a:solidFill>
                  <a:srgbClr val="FFFFFF"/>
                </a:solidFill>
                <a:latin typeface="Arial MT"/>
                <a:cs typeface="Arial MT"/>
              </a:rPr>
              <a:t>n  </a:t>
            </a:r>
            <a:r>
              <a:rPr dirty="0" sz="3000" spc="110">
                <a:solidFill>
                  <a:srgbClr val="FFFFFF"/>
                </a:solidFill>
                <a:latin typeface="Arial MT"/>
                <a:cs typeface="Arial MT"/>
              </a:rPr>
              <a:t>of	</a:t>
            </a:r>
            <a:r>
              <a:rPr dirty="0" sz="3000" spc="190">
                <a:solidFill>
                  <a:srgbClr val="FFFFFF"/>
                </a:solidFill>
                <a:latin typeface="Arial MT"/>
                <a:cs typeface="Arial MT"/>
              </a:rPr>
              <a:t>fuzzing	</a:t>
            </a:r>
            <a:r>
              <a:rPr dirty="0" sz="3000" spc="165">
                <a:solidFill>
                  <a:srgbClr val="FFFFFF"/>
                </a:solidFill>
                <a:latin typeface="Arial MT"/>
                <a:cs typeface="Arial MT"/>
              </a:rPr>
              <a:t>data</a:t>
            </a:r>
            <a:endParaRPr sz="3000">
              <a:latin typeface="Arial MT"/>
              <a:cs typeface="Arial MT"/>
            </a:endParaRPr>
          </a:p>
          <a:p>
            <a:pPr marL="12700">
              <a:lnSpc>
                <a:spcPct val="100000"/>
              </a:lnSpc>
              <a:spcBef>
                <a:spcPts val="600"/>
              </a:spcBef>
              <a:tabLst>
                <a:tab pos="1355725" algn="l"/>
              </a:tabLst>
            </a:pPr>
            <a:r>
              <a:rPr dirty="0" sz="3000" spc="185">
                <a:solidFill>
                  <a:srgbClr val="FFFFFF"/>
                </a:solidFill>
                <a:latin typeface="Arial MT"/>
                <a:cs typeface="Arial MT"/>
              </a:rPr>
              <a:t>Exotic	</a:t>
            </a:r>
            <a:r>
              <a:rPr dirty="0" sz="3000" spc="195">
                <a:solidFill>
                  <a:srgbClr val="FFFFFF"/>
                </a:solidFill>
                <a:latin typeface="Arial MT"/>
                <a:cs typeface="Arial MT"/>
              </a:rPr>
              <a:t>coverage</a:t>
            </a:r>
            <a:endParaRPr sz="3000">
              <a:latin typeface="Arial MT"/>
              <a:cs typeface="Arial MT"/>
            </a:endParaRPr>
          </a:p>
          <a:p>
            <a:pPr marL="12700">
              <a:lnSpc>
                <a:spcPct val="100000"/>
              </a:lnSpc>
              <a:spcBef>
                <a:spcPts val="600"/>
              </a:spcBef>
              <a:tabLst>
                <a:tab pos="1249680" algn="l"/>
              </a:tabLst>
            </a:pPr>
            <a:r>
              <a:rPr dirty="0" sz="3000" spc="155">
                <a:solidFill>
                  <a:srgbClr val="FFFFFF"/>
                </a:solidFill>
                <a:latin typeface="Arial MT"/>
                <a:cs typeface="Arial MT"/>
              </a:rPr>
              <a:t>Trace	</a:t>
            </a:r>
            <a:r>
              <a:rPr dirty="0" sz="3000" spc="204">
                <a:solidFill>
                  <a:srgbClr val="FFFFFF"/>
                </a:solidFill>
                <a:latin typeface="Arial MT"/>
                <a:cs typeface="Arial MT"/>
              </a:rPr>
              <a:t>minimization</a:t>
            </a:r>
            <a:endParaRPr sz="3000">
              <a:latin typeface="Arial MT"/>
              <a:cs typeface="Arial MT"/>
            </a:endParaRPr>
          </a:p>
        </p:txBody>
      </p:sp>
      <p:pic>
        <p:nvPicPr>
          <p:cNvPr id="9" name="object 9"/>
          <p:cNvPicPr/>
          <p:nvPr/>
        </p:nvPicPr>
        <p:blipFill>
          <a:blip r:embed="rId2" cstate="print"/>
          <a:stretch>
            <a:fillRect/>
          </a:stretch>
        </p:blipFill>
        <p:spPr>
          <a:xfrm>
            <a:off x="6372223" y="3476648"/>
            <a:ext cx="114300" cy="114299"/>
          </a:xfrm>
          <a:prstGeom prst="rect">
            <a:avLst/>
          </a:prstGeom>
        </p:spPr>
      </p:pic>
      <p:pic>
        <p:nvPicPr>
          <p:cNvPr id="10" name="object 10"/>
          <p:cNvPicPr/>
          <p:nvPr/>
        </p:nvPicPr>
        <p:blipFill>
          <a:blip r:embed="rId2" cstate="print"/>
          <a:stretch>
            <a:fillRect/>
          </a:stretch>
        </p:blipFill>
        <p:spPr>
          <a:xfrm>
            <a:off x="6372223" y="4010048"/>
            <a:ext cx="114300" cy="114299"/>
          </a:xfrm>
          <a:prstGeom prst="rect">
            <a:avLst/>
          </a:prstGeom>
        </p:spPr>
      </p:pic>
      <p:pic>
        <p:nvPicPr>
          <p:cNvPr id="11" name="object 11"/>
          <p:cNvPicPr/>
          <p:nvPr/>
        </p:nvPicPr>
        <p:blipFill>
          <a:blip r:embed="rId2" cstate="print"/>
          <a:stretch>
            <a:fillRect/>
          </a:stretch>
        </p:blipFill>
        <p:spPr>
          <a:xfrm>
            <a:off x="6372223" y="4543448"/>
            <a:ext cx="114300" cy="114299"/>
          </a:xfrm>
          <a:prstGeom prst="rect">
            <a:avLst/>
          </a:prstGeom>
        </p:spPr>
      </p:pic>
      <p:sp>
        <p:nvSpPr>
          <p:cNvPr id="12" name="object 12"/>
          <p:cNvSpPr txBox="1"/>
          <p:nvPr/>
        </p:nvSpPr>
        <p:spPr>
          <a:xfrm>
            <a:off x="6654800" y="3178198"/>
            <a:ext cx="4853305" cy="2159000"/>
          </a:xfrm>
          <a:prstGeom prst="rect">
            <a:avLst/>
          </a:prstGeom>
        </p:spPr>
        <p:txBody>
          <a:bodyPr wrap="square" lIns="0" tIns="88900" rIns="0" bIns="0" rtlCol="0" vert="horz">
            <a:spAutoFit/>
          </a:bodyPr>
          <a:lstStyle/>
          <a:p>
            <a:pPr marL="12700">
              <a:lnSpc>
                <a:spcPct val="100000"/>
              </a:lnSpc>
              <a:spcBef>
                <a:spcPts val="700"/>
              </a:spcBef>
              <a:tabLst>
                <a:tab pos="853440" algn="l"/>
                <a:tab pos="1744980" algn="l"/>
                <a:tab pos="2600960" algn="l"/>
              </a:tabLst>
            </a:pPr>
            <a:r>
              <a:rPr dirty="0" sz="3000" spc="165" i="1">
                <a:solidFill>
                  <a:srgbClr val="FFFFFF"/>
                </a:solidFill>
                <a:latin typeface="Arial"/>
                <a:cs typeface="Arial"/>
              </a:rPr>
              <a:t>wtf</a:t>
            </a:r>
            <a:r>
              <a:rPr dirty="0" sz="3000" spc="165">
                <a:solidFill>
                  <a:srgbClr val="FFFFFF"/>
                </a:solidFill>
                <a:latin typeface="Arial MT"/>
                <a:cs typeface="Arial MT"/>
              </a:rPr>
              <a:t>,	</a:t>
            </a:r>
            <a:r>
              <a:rPr dirty="0" sz="3000" spc="180" i="1">
                <a:solidFill>
                  <a:srgbClr val="FFFFFF"/>
                </a:solidFill>
                <a:latin typeface="Arial"/>
                <a:cs typeface="Arial"/>
              </a:rPr>
              <a:t>diff</a:t>
            </a:r>
            <a:r>
              <a:rPr dirty="0" sz="3000" spc="180">
                <a:solidFill>
                  <a:srgbClr val="FFFFFF"/>
                </a:solidFill>
                <a:latin typeface="Arial MT"/>
                <a:cs typeface="Arial MT"/>
              </a:rPr>
              <a:t>,	</a:t>
            </a:r>
            <a:r>
              <a:rPr dirty="0" sz="3000" spc="150">
                <a:solidFill>
                  <a:srgbClr val="FFFFFF"/>
                </a:solidFill>
                <a:latin typeface="Arial MT"/>
                <a:cs typeface="Arial MT"/>
              </a:rPr>
              <a:t>and	</a:t>
            </a:r>
            <a:r>
              <a:rPr dirty="0" sz="3000" spc="180" i="1">
                <a:solidFill>
                  <a:srgbClr val="FFFFFF"/>
                </a:solidFill>
                <a:latin typeface="Arial"/>
                <a:cs typeface="Arial"/>
              </a:rPr>
              <a:t>tenet</a:t>
            </a:r>
            <a:endParaRPr sz="3000">
              <a:latin typeface="Arial"/>
              <a:cs typeface="Arial"/>
            </a:endParaRPr>
          </a:p>
          <a:p>
            <a:pPr marL="12700" marR="5080">
              <a:lnSpc>
                <a:spcPts val="4200"/>
              </a:lnSpc>
              <a:spcBef>
                <a:spcPts val="240"/>
              </a:spcBef>
              <a:tabLst>
                <a:tab pos="775335" algn="l"/>
                <a:tab pos="1786255" algn="l"/>
                <a:tab pos="1956435" algn="l"/>
                <a:tab pos="3208020" algn="l"/>
                <a:tab pos="3547110" algn="l"/>
              </a:tabLst>
            </a:pPr>
            <a:r>
              <a:rPr dirty="0" sz="3000" spc="225">
                <a:solidFill>
                  <a:srgbClr val="FFFFFF"/>
                </a:solidFill>
                <a:latin typeface="Arial MT"/>
                <a:cs typeface="Arial MT"/>
              </a:rPr>
              <a:t>M</a:t>
            </a:r>
            <a:r>
              <a:rPr dirty="0" sz="3000">
                <a:solidFill>
                  <a:srgbClr val="FFFFFF"/>
                </a:solidFill>
                <a:latin typeface="Arial MT"/>
                <a:cs typeface="Arial MT"/>
              </a:rPr>
              <a:t>S	</a:t>
            </a:r>
            <a:r>
              <a:rPr dirty="0" sz="3000" spc="225">
                <a:solidFill>
                  <a:srgbClr val="FFFFFF"/>
                </a:solidFill>
                <a:latin typeface="Arial MT"/>
                <a:cs typeface="Arial MT"/>
              </a:rPr>
              <a:t>Ope</a:t>
            </a:r>
            <a:r>
              <a:rPr dirty="0" sz="3000">
                <a:solidFill>
                  <a:srgbClr val="FFFFFF"/>
                </a:solidFill>
                <a:latin typeface="Arial MT"/>
                <a:cs typeface="Arial MT"/>
              </a:rPr>
              <a:t>n	</a:t>
            </a:r>
            <a:r>
              <a:rPr dirty="0" sz="3000" spc="225">
                <a:solidFill>
                  <a:srgbClr val="FFFFFF"/>
                </a:solidFill>
                <a:latin typeface="Arial MT"/>
                <a:cs typeface="Arial MT"/>
              </a:rPr>
              <a:t>Spec</a:t>
            </a:r>
            <a:r>
              <a:rPr dirty="0" sz="3000">
                <a:solidFill>
                  <a:srgbClr val="FFFFFF"/>
                </a:solidFill>
                <a:latin typeface="Arial MT"/>
                <a:cs typeface="Arial MT"/>
              </a:rPr>
              <a:t>.	</a:t>
            </a:r>
            <a:r>
              <a:rPr dirty="0" sz="3000" spc="225">
                <a:solidFill>
                  <a:srgbClr val="FFFFFF"/>
                </a:solidFill>
                <a:latin typeface="Arial MT"/>
                <a:cs typeface="Arial MT"/>
              </a:rPr>
              <a:t>Progra</a:t>
            </a:r>
            <a:r>
              <a:rPr dirty="0" sz="3000">
                <a:solidFill>
                  <a:srgbClr val="FFFFFF"/>
                </a:solidFill>
                <a:latin typeface="Arial MT"/>
                <a:cs typeface="Arial MT"/>
              </a:rPr>
              <a:t>m  </a:t>
            </a:r>
            <a:r>
              <a:rPr dirty="0" sz="3000" spc="110">
                <a:solidFill>
                  <a:srgbClr val="FFFFFF"/>
                </a:solidFill>
                <a:latin typeface="Arial MT"/>
                <a:cs typeface="Arial MT"/>
              </a:rPr>
              <a:t>MS	</a:t>
            </a:r>
            <a:r>
              <a:rPr dirty="0" sz="3000" spc="165">
                <a:solidFill>
                  <a:srgbClr val="FFFFFF"/>
                </a:solidFill>
                <a:latin typeface="Arial MT"/>
                <a:cs typeface="Arial MT"/>
              </a:rPr>
              <a:t>Win.	</a:t>
            </a:r>
            <a:r>
              <a:rPr dirty="0" sz="3000" spc="195">
                <a:solidFill>
                  <a:srgbClr val="FFFFFF"/>
                </a:solidFill>
                <a:latin typeface="Arial MT"/>
                <a:cs typeface="Arial MT"/>
              </a:rPr>
              <a:t>Protocol	</a:t>
            </a:r>
            <a:r>
              <a:rPr dirty="0" sz="3000" spc="85">
                <a:solidFill>
                  <a:srgbClr val="FFFFFF"/>
                </a:solidFill>
                <a:latin typeface="Arial MT"/>
                <a:cs typeface="Arial MT"/>
              </a:rPr>
              <a:t>Test</a:t>
            </a:r>
            <a:endParaRPr sz="3000">
              <a:latin typeface="Arial MT"/>
              <a:cs typeface="Arial MT"/>
            </a:endParaRPr>
          </a:p>
          <a:p>
            <a:pPr marL="12700">
              <a:lnSpc>
                <a:spcPct val="100000"/>
              </a:lnSpc>
              <a:spcBef>
                <a:spcPts val="360"/>
              </a:spcBef>
            </a:pPr>
            <a:r>
              <a:rPr dirty="0" sz="3000" spc="185">
                <a:solidFill>
                  <a:srgbClr val="FFFFFF"/>
                </a:solidFill>
                <a:latin typeface="Arial MT"/>
                <a:cs typeface="Arial MT"/>
              </a:rPr>
              <a:t>Suites</a:t>
            </a:r>
            <a:endParaRPr sz="3000">
              <a:latin typeface="Arial MT"/>
              <a:cs typeface="Arial MT"/>
            </a:endParaRPr>
          </a:p>
        </p:txBody>
      </p:sp>
      <p:sp>
        <p:nvSpPr>
          <p:cNvPr id="13" name="object 13"/>
          <p:cNvSpPr txBox="1"/>
          <p:nvPr/>
        </p:nvSpPr>
        <p:spPr>
          <a:xfrm>
            <a:off x="3854152" y="6064273"/>
            <a:ext cx="4465320" cy="574040"/>
          </a:xfrm>
          <a:prstGeom prst="rect">
            <a:avLst/>
          </a:prstGeom>
        </p:spPr>
        <p:txBody>
          <a:bodyPr wrap="square" lIns="0" tIns="12700" rIns="0" bIns="0" rtlCol="0" vert="horz">
            <a:spAutoFit/>
          </a:bodyPr>
          <a:lstStyle/>
          <a:p>
            <a:pPr marL="12700">
              <a:lnSpc>
                <a:spcPct val="100000"/>
              </a:lnSpc>
              <a:spcBef>
                <a:spcPts val="100"/>
              </a:spcBef>
            </a:pPr>
            <a:r>
              <a:rPr dirty="0" sz="3600" spc="110" b="1">
                <a:solidFill>
                  <a:srgbClr val="FFFFFF"/>
                </a:solidFill>
                <a:latin typeface="Arial"/>
                <a:cs typeface="Arial"/>
              </a:rPr>
              <a:t>more</a:t>
            </a:r>
            <a:r>
              <a:rPr dirty="0" sz="3600" spc="254" b="1">
                <a:solidFill>
                  <a:srgbClr val="FFFFFF"/>
                </a:solidFill>
                <a:latin typeface="Arial"/>
                <a:cs typeface="Arial"/>
              </a:rPr>
              <a:t> </a:t>
            </a:r>
            <a:r>
              <a:rPr dirty="0" sz="3600" spc="75" b="1">
                <a:solidFill>
                  <a:srgbClr val="FFFFFF"/>
                </a:solidFill>
                <a:latin typeface="Arial"/>
                <a:cs typeface="Arial"/>
              </a:rPr>
              <a:t>on</a:t>
            </a:r>
            <a:r>
              <a:rPr dirty="0" sz="3600" spc="254" b="1">
                <a:solidFill>
                  <a:srgbClr val="FFFFFF"/>
                </a:solidFill>
                <a:latin typeface="Arial"/>
                <a:cs typeface="Arial"/>
              </a:rPr>
              <a:t> </a:t>
            </a:r>
            <a:r>
              <a:rPr dirty="0" sz="3600" spc="135" b="1">
                <a:solidFill>
                  <a:srgbClr val="33DB04"/>
                </a:solidFill>
                <a:latin typeface="Arial"/>
                <a:cs typeface="Arial"/>
                <a:hlinkClick r:id="rId3"/>
              </a:rPr>
              <a:t>thalium.re</a:t>
            </a:r>
            <a:endParaRPr sz="3600">
              <a:latin typeface="Arial"/>
              <a:cs typeface="Arial"/>
            </a:endParaRPr>
          </a:p>
        </p:txBody>
      </p:sp>
      <p:sp>
        <p:nvSpPr>
          <p:cNvPr id="14" name="object 14"/>
          <p:cNvSpPr/>
          <p:nvPr/>
        </p:nvSpPr>
        <p:spPr>
          <a:xfrm>
            <a:off x="11372837" y="6162700"/>
            <a:ext cx="533400" cy="409575"/>
          </a:xfrm>
          <a:custGeom>
            <a:avLst/>
            <a:gdLst/>
            <a:ahLst/>
            <a:cxnLst/>
            <a:rect l="l" t="t" r="r" b="b"/>
            <a:pathLst>
              <a:path w="533400" h="409575">
                <a:moveTo>
                  <a:pt x="533400" y="204787"/>
                </a:moveTo>
                <a:lnTo>
                  <a:pt x="529475" y="164833"/>
                </a:lnTo>
                <a:lnTo>
                  <a:pt x="517817" y="126428"/>
                </a:lnTo>
                <a:lnTo>
                  <a:pt x="498894" y="91020"/>
                </a:lnTo>
                <a:lnTo>
                  <a:pt x="473430" y="59982"/>
                </a:lnTo>
                <a:lnTo>
                  <a:pt x="442391" y="34518"/>
                </a:lnTo>
                <a:lnTo>
                  <a:pt x="406984" y="15595"/>
                </a:lnTo>
                <a:lnTo>
                  <a:pt x="368566" y="3937"/>
                </a:lnTo>
                <a:lnTo>
                  <a:pt x="328625" y="0"/>
                </a:lnTo>
                <a:lnTo>
                  <a:pt x="346036" y="990"/>
                </a:lnTo>
                <a:lnTo>
                  <a:pt x="363004" y="3898"/>
                </a:lnTo>
                <a:lnTo>
                  <a:pt x="411708" y="24180"/>
                </a:lnTo>
                <a:lnTo>
                  <a:pt x="453224" y="59982"/>
                </a:lnTo>
                <a:lnTo>
                  <a:pt x="484035" y="108254"/>
                </a:lnTo>
                <a:lnTo>
                  <a:pt x="497255" y="145338"/>
                </a:lnTo>
                <a:lnTo>
                  <a:pt x="503999" y="184721"/>
                </a:lnTo>
                <a:lnTo>
                  <a:pt x="504825" y="204787"/>
                </a:lnTo>
                <a:lnTo>
                  <a:pt x="503986" y="222148"/>
                </a:lnTo>
                <a:lnTo>
                  <a:pt x="491413" y="272224"/>
                </a:lnTo>
                <a:lnTo>
                  <a:pt x="464896" y="316522"/>
                </a:lnTo>
                <a:lnTo>
                  <a:pt x="453669" y="328891"/>
                </a:lnTo>
                <a:lnTo>
                  <a:pt x="453224" y="329387"/>
                </a:lnTo>
                <a:lnTo>
                  <a:pt x="452716" y="329844"/>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66"/>
                </a:lnTo>
                <a:lnTo>
                  <a:pt x="40309" y="326796"/>
                </a:lnTo>
                <a:lnTo>
                  <a:pt x="67271" y="356539"/>
                </a:lnTo>
                <a:lnTo>
                  <a:pt x="99517" y="380453"/>
                </a:lnTo>
                <a:lnTo>
                  <a:pt x="135813" y="397611"/>
                </a:lnTo>
                <a:lnTo>
                  <a:pt x="174752" y="407365"/>
                </a:lnTo>
                <a:lnTo>
                  <a:pt x="204787" y="409575"/>
                </a:lnTo>
                <a:lnTo>
                  <a:pt x="328612" y="409575"/>
                </a:lnTo>
                <a:lnTo>
                  <a:pt x="368566" y="405638"/>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45"/>
                </a:lnTo>
                <a:lnTo>
                  <a:pt x="533400" y="204787"/>
                </a:lnTo>
                <a:close/>
              </a:path>
            </a:pathLst>
          </a:custGeom>
          <a:solidFill>
            <a:srgbClr val="33DB04"/>
          </a:solidFill>
        </p:spPr>
        <p:txBody>
          <a:bodyPr wrap="square" lIns="0" tIns="0" rIns="0" bIns="0" rtlCol="0"/>
          <a:lstStyle/>
          <a:p/>
        </p:txBody>
      </p:sp>
      <p:sp>
        <p:nvSpPr>
          <p:cNvPr id="15" name="object 15"/>
          <p:cNvSpPr txBox="1"/>
          <p:nvPr/>
        </p:nvSpPr>
        <p:spPr>
          <a:xfrm>
            <a:off x="11506200" y="6260591"/>
            <a:ext cx="344805" cy="238125"/>
          </a:xfrm>
          <a:prstGeom prst="rect">
            <a:avLst/>
          </a:prstGeom>
          <a:solidFill>
            <a:srgbClr val="33DB04"/>
          </a:solidFill>
        </p:spPr>
        <p:txBody>
          <a:bodyPr wrap="square" lIns="0" tIns="0" rIns="0" bIns="0" rtlCol="0" vert="horz">
            <a:spAutoFit/>
          </a:bodyPr>
          <a:lstStyle/>
          <a:p>
            <a:pPr marL="31115">
              <a:lnSpc>
                <a:spcPts val="1870"/>
              </a:lnSpc>
            </a:pPr>
            <a:r>
              <a:rPr dirty="0" sz="1800">
                <a:solidFill>
                  <a:srgbClr val="FFFFFF"/>
                </a:solidFill>
                <a:latin typeface="Arial MT"/>
                <a:cs typeface="Arial MT"/>
              </a:rPr>
              <a:t>5</a:t>
            </a:r>
            <a:r>
              <a:rPr dirty="0" sz="1800" spc="-280">
                <a:solidFill>
                  <a:srgbClr val="FFFFFF"/>
                </a:solidFill>
                <a:latin typeface="Arial MT"/>
                <a:cs typeface="Arial MT"/>
              </a:rPr>
              <a:t> </a:t>
            </a:r>
            <a:r>
              <a:rPr dirty="0" sz="1800">
                <a:solidFill>
                  <a:srgbClr val="FFFFFF"/>
                </a:solidFill>
                <a:latin typeface="Arial MT"/>
                <a:cs typeface="Arial MT"/>
              </a:rPr>
              <a:t>5</a:t>
            </a:r>
            <a:endParaRPr sz="1800">
              <a:latin typeface="Arial MT"/>
              <a:cs typeface="Arial M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3" name="object 3"/>
          <p:cNvSpPr txBox="1">
            <a:spLocks noGrp="1"/>
          </p:cNvSpPr>
          <p:nvPr>
            <p:ph type="title"/>
          </p:nvPr>
        </p:nvSpPr>
        <p:spPr>
          <a:xfrm>
            <a:off x="846038" y="425473"/>
            <a:ext cx="10471785" cy="802640"/>
          </a:xfrm>
          <a:prstGeom prst="rect"/>
        </p:spPr>
        <p:txBody>
          <a:bodyPr wrap="square" lIns="0" tIns="12700" rIns="0" bIns="0" rtlCol="0" vert="horz">
            <a:spAutoFit/>
          </a:bodyPr>
          <a:lstStyle/>
          <a:p>
            <a:pPr marL="12700">
              <a:lnSpc>
                <a:spcPct val="100000"/>
              </a:lnSpc>
              <a:spcBef>
                <a:spcPts val="100"/>
              </a:spcBef>
            </a:pPr>
            <a:r>
              <a:rPr dirty="0" sz="5100" spc="204">
                <a:solidFill>
                  <a:srgbClr val="52E12A"/>
                </a:solidFill>
              </a:rPr>
              <a:t>d3d10warp.dll</a:t>
            </a:r>
            <a:r>
              <a:rPr dirty="0" sz="5100" spc="430">
                <a:solidFill>
                  <a:srgbClr val="52E12A"/>
                </a:solidFill>
              </a:rPr>
              <a:t> </a:t>
            </a:r>
            <a:r>
              <a:rPr dirty="0" sz="5100" spc="190"/>
              <a:t>Broader</a:t>
            </a:r>
            <a:r>
              <a:rPr dirty="0" sz="5100" spc="440"/>
              <a:t> </a:t>
            </a:r>
            <a:r>
              <a:rPr dirty="0" sz="5100" spc="190"/>
              <a:t>Impact?</a:t>
            </a:r>
            <a:endParaRPr sz="5100"/>
          </a:p>
        </p:txBody>
      </p:sp>
      <p:pic>
        <p:nvPicPr>
          <p:cNvPr id="4" name="object 4"/>
          <p:cNvPicPr/>
          <p:nvPr/>
        </p:nvPicPr>
        <p:blipFill>
          <a:blip r:embed="rId2" cstate="print"/>
          <a:stretch>
            <a:fillRect/>
          </a:stretch>
        </p:blipFill>
        <p:spPr>
          <a:xfrm>
            <a:off x="1314449" y="1828823"/>
            <a:ext cx="114300" cy="114299"/>
          </a:xfrm>
          <a:prstGeom prst="rect">
            <a:avLst/>
          </a:prstGeom>
        </p:spPr>
      </p:pic>
      <p:pic>
        <p:nvPicPr>
          <p:cNvPr id="5" name="object 5"/>
          <p:cNvPicPr/>
          <p:nvPr/>
        </p:nvPicPr>
        <p:blipFill>
          <a:blip r:embed="rId3" cstate="print"/>
          <a:stretch>
            <a:fillRect/>
          </a:stretch>
        </p:blipFill>
        <p:spPr>
          <a:xfrm>
            <a:off x="1690687" y="2357461"/>
            <a:ext cx="123824" cy="123824"/>
          </a:xfrm>
          <a:prstGeom prst="rect">
            <a:avLst/>
          </a:prstGeom>
        </p:spPr>
      </p:pic>
      <p:pic>
        <p:nvPicPr>
          <p:cNvPr id="6" name="object 6"/>
          <p:cNvPicPr/>
          <p:nvPr/>
        </p:nvPicPr>
        <p:blipFill>
          <a:blip r:embed="rId4" cstate="print"/>
          <a:stretch>
            <a:fillRect/>
          </a:stretch>
        </p:blipFill>
        <p:spPr>
          <a:xfrm>
            <a:off x="1690687" y="2890861"/>
            <a:ext cx="123824" cy="123824"/>
          </a:xfrm>
          <a:prstGeom prst="rect">
            <a:avLst/>
          </a:prstGeom>
        </p:spPr>
      </p:pic>
      <p:pic>
        <p:nvPicPr>
          <p:cNvPr id="7" name="object 7"/>
          <p:cNvPicPr/>
          <p:nvPr/>
        </p:nvPicPr>
        <p:blipFill>
          <a:blip r:embed="rId5" cstate="print"/>
          <a:stretch>
            <a:fillRect/>
          </a:stretch>
        </p:blipFill>
        <p:spPr>
          <a:xfrm>
            <a:off x="1690687" y="3424261"/>
            <a:ext cx="123824" cy="123824"/>
          </a:xfrm>
          <a:prstGeom prst="rect">
            <a:avLst/>
          </a:prstGeom>
        </p:spPr>
      </p:pic>
      <p:pic>
        <p:nvPicPr>
          <p:cNvPr id="8" name="object 8"/>
          <p:cNvPicPr/>
          <p:nvPr/>
        </p:nvPicPr>
        <p:blipFill>
          <a:blip r:embed="rId6" cstate="print"/>
          <a:stretch>
            <a:fillRect/>
          </a:stretch>
        </p:blipFill>
        <p:spPr>
          <a:xfrm>
            <a:off x="1690687" y="3957661"/>
            <a:ext cx="123824" cy="123824"/>
          </a:xfrm>
          <a:prstGeom prst="rect">
            <a:avLst/>
          </a:prstGeom>
        </p:spPr>
      </p:pic>
      <p:pic>
        <p:nvPicPr>
          <p:cNvPr id="9" name="object 9"/>
          <p:cNvPicPr/>
          <p:nvPr/>
        </p:nvPicPr>
        <p:blipFill>
          <a:blip r:embed="rId2" cstate="print"/>
          <a:stretch>
            <a:fillRect/>
          </a:stretch>
        </p:blipFill>
        <p:spPr>
          <a:xfrm>
            <a:off x="1314449" y="4495823"/>
            <a:ext cx="114300" cy="114299"/>
          </a:xfrm>
          <a:prstGeom prst="rect">
            <a:avLst/>
          </a:prstGeom>
        </p:spPr>
      </p:pic>
      <p:pic>
        <p:nvPicPr>
          <p:cNvPr id="10" name="object 10"/>
          <p:cNvPicPr/>
          <p:nvPr/>
        </p:nvPicPr>
        <p:blipFill>
          <a:blip r:embed="rId7" cstate="print"/>
          <a:stretch>
            <a:fillRect/>
          </a:stretch>
        </p:blipFill>
        <p:spPr>
          <a:xfrm>
            <a:off x="1690687" y="5024460"/>
            <a:ext cx="123824" cy="123824"/>
          </a:xfrm>
          <a:prstGeom prst="rect">
            <a:avLst/>
          </a:prstGeom>
        </p:spPr>
      </p:pic>
      <p:sp>
        <p:nvSpPr>
          <p:cNvPr id="11" name="object 11"/>
          <p:cNvSpPr txBox="1"/>
          <p:nvPr/>
        </p:nvSpPr>
        <p:spPr>
          <a:xfrm>
            <a:off x="1596876" y="1530373"/>
            <a:ext cx="9351010" cy="3759200"/>
          </a:xfrm>
          <a:prstGeom prst="rect">
            <a:avLst/>
          </a:prstGeom>
        </p:spPr>
        <p:txBody>
          <a:bodyPr wrap="square" lIns="0" tIns="12065" rIns="0" bIns="0" rtlCol="0" vert="horz">
            <a:spAutoFit/>
          </a:bodyPr>
          <a:lstStyle/>
          <a:p>
            <a:pPr marL="393065" marR="1155700" indent="-381000">
              <a:lnSpc>
                <a:spcPct val="116700"/>
              </a:lnSpc>
              <a:spcBef>
                <a:spcPts val="95"/>
              </a:spcBef>
              <a:tabLst>
                <a:tab pos="1553845" algn="l"/>
                <a:tab pos="3505200" algn="l"/>
                <a:tab pos="6171565" algn="l"/>
                <a:tab pos="7621270" algn="l"/>
              </a:tabLst>
            </a:pPr>
            <a:r>
              <a:rPr dirty="0" sz="3000" spc="225">
                <a:solidFill>
                  <a:srgbClr val="FFFFFF"/>
                </a:solidFill>
                <a:latin typeface="Arial MT"/>
                <a:cs typeface="Arial MT"/>
              </a:rPr>
              <a:t>withou</a:t>
            </a:r>
            <a:r>
              <a:rPr dirty="0" sz="3000">
                <a:solidFill>
                  <a:srgbClr val="FFFFFF"/>
                </a:solidFill>
                <a:latin typeface="Arial MT"/>
                <a:cs typeface="Arial MT"/>
              </a:rPr>
              <a:t>t	</a:t>
            </a:r>
            <a:r>
              <a:rPr dirty="0" sz="3000" spc="225">
                <a:solidFill>
                  <a:srgbClr val="FFFFFF"/>
                </a:solidFill>
                <a:latin typeface="Arial MT"/>
                <a:cs typeface="Arial MT"/>
              </a:rPr>
              <a:t>hardwar</a:t>
            </a:r>
            <a:r>
              <a:rPr dirty="0" sz="3000">
                <a:solidFill>
                  <a:srgbClr val="FFFFFF"/>
                </a:solidFill>
                <a:latin typeface="Arial MT"/>
                <a:cs typeface="Arial MT"/>
              </a:rPr>
              <a:t>e	</a:t>
            </a:r>
            <a:r>
              <a:rPr dirty="0" sz="3000" spc="225">
                <a:solidFill>
                  <a:srgbClr val="FFFFFF"/>
                </a:solidFill>
                <a:latin typeface="Arial MT"/>
                <a:cs typeface="Arial MT"/>
              </a:rPr>
              <a:t>acceleration</a:t>
            </a:r>
            <a:r>
              <a:rPr dirty="0" sz="3000">
                <a:solidFill>
                  <a:srgbClr val="FFFFFF"/>
                </a:solidFill>
                <a:latin typeface="Arial MT"/>
                <a:cs typeface="Arial MT"/>
              </a:rPr>
              <a:t>,	</a:t>
            </a:r>
            <a:r>
              <a:rPr dirty="0" sz="3000" spc="225">
                <a:solidFill>
                  <a:srgbClr val="FFFFFF"/>
                </a:solidFill>
                <a:latin typeface="Arial MT"/>
                <a:cs typeface="Arial MT"/>
              </a:rPr>
              <a:t>loade</a:t>
            </a:r>
            <a:r>
              <a:rPr dirty="0" sz="3000">
                <a:solidFill>
                  <a:srgbClr val="FFFFFF"/>
                </a:solidFill>
                <a:latin typeface="Arial MT"/>
                <a:cs typeface="Arial MT"/>
              </a:rPr>
              <a:t>d	</a:t>
            </a:r>
            <a:r>
              <a:rPr dirty="0" sz="3000" spc="225">
                <a:solidFill>
                  <a:srgbClr val="FFFFFF"/>
                </a:solidFill>
                <a:latin typeface="Arial MT"/>
                <a:cs typeface="Arial MT"/>
              </a:rPr>
              <a:t>by</a:t>
            </a:r>
            <a:r>
              <a:rPr dirty="0" sz="3000">
                <a:solidFill>
                  <a:srgbClr val="FFFFFF"/>
                </a:solidFill>
                <a:latin typeface="Arial MT"/>
                <a:cs typeface="Arial MT"/>
              </a:rPr>
              <a:t>:  </a:t>
            </a:r>
            <a:r>
              <a:rPr dirty="0" sz="3000" spc="190">
                <a:solidFill>
                  <a:srgbClr val="FFFFFF"/>
                </a:solidFill>
                <a:latin typeface="Arial MT"/>
                <a:cs typeface="Arial MT"/>
              </a:rPr>
              <a:t>explorer.exe</a:t>
            </a:r>
            <a:endParaRPr sz="3000">
              <a:latin typeface="Arial MT"/>
              <a:cs typeface="Arial MT"/>
            </a:endParaRPr>
          </a:p>
          <a:p>
            <a:pPr marL="393065">
              <a:lnSpc>
                <a:spcPct val="100000"/>
              </a:lnSpc>
              <a:spcBef>
                <a:spcPts val="600"/>
              </a:spcBef>
              <a:tabLst>
                <a:tab pos="2889250" algn="l"/>
                <a:tab pos="3745229" algn="l"/>
              </a:tabLst>
            </a:pPr>
            <a:r>
              <a:rPr dirty="0" sz="3000" spc="200">
                <a:solidFill>
                  <a:srgbClr val="FFFFFF"/>
                </a:solidFill>
                <a:latin typeface="Arial MT"/>
                <a:cs typeface="Arial MT"/>
              </a:rPr>
              <a:t>msedge.exe	</a:t>
            </a:r>
            <a:r>
              <a:rPr dirty="0" sz="3000" spc="150">
                <a:solidFill>
                  <a:srgbClr val="FFFFFF"/>
                </a:solidFill>
                <a:latin typeface="Arial MT"/>
                <a:cs typeface="Arial MT"/>
              </a:rPr>
              <a:t>and	</a:t>
            </a:r>
            <a:r>
              <a:rPr dirty="0" sz="3000" spc="210">
                <a:solidFill>
                  <a:srgbClr val="FFFFFF"/>
                </a:solidFill>
                <a:latin typeface="Arial MT"/>
                <a:cs typeface="Arial MT"/>
              </a:rPr>
              <a:t>msedgewebview2.exe</a:t>
            </a:r>
            <a:endParaRPr sz="3000">
              <a:latin typeface="Arial MT"/>
              <a:cs typeface="Arial MT"/>
            </a:endParaRPr>
          </a:p>
          <a:p>
            <a:pPr marL="393065">
              <a:lnSpc>
                <a:spcPct val="100000"/>
              </a:lnSpc>
              <a:spcBef>
                <a:spcPts val="600"/>
              </a:spcBef>
              <a:tabLst>
                <a:tab pos="2959735" algn="l"/>
                <a:tab pos="3815715" algn="l"/>
                <a:tab pos="4961255" algn="l"/>
                <a:tab pos="5724525" algn="l"/>
                <a:tab pos="7018655" algn="l"/>
              </a:tabLst>
            </a:pPr>
            <a:r>
              <a:rPr dirty="0" sz="3000" spc="200">
                <a:solidFill>
                  <a:srgbClr val="FFFFFF"/>
                </a:solidFill>
                <a:latin typeface="Arial MT"/>
                <a:cs typeface="Arial MT"/>
              </a:rPr>
              <a:t>winword.exe	</a:t>
            </a:r>
            <a:r>
              <a:rPr dirty="0" sz="3000" spc="150">
                <a:solidFill>
                  <a:srgbClr val="FFFFFF"/>
                </a:solidFill>
                <a:latin typeface="Arial MT"/>
                <a:cs typeface="Arial MT"/>
              </a:rPr>
              <a:t>and	</a:t>
            </a:r>
            <a:r>
              <a:rPr dirty="0" sz="3000" spc="180">
                <a:solidFill>
                  <a:srgbClr val="FFFFFF"/>
                </a:solidFill>
                <a:latin typeface="Arial MT"/>
                <a:cs typeface="Arial MT"/>
              </a:rPr>
              <a:t>other	</a:t>
            </a:r>
            <a:r>
              <a:rPr dirty="0" sz="3000" spc="110">
                <a:solidFill>
                  <a:srgbClr val="FFFFFF"/>
                </a:solidFill>
                <a:latin typeface="Arial MT"/>
                <a:cs typeface="Arial MT"/>
              </a:rPr>
              <a:t>MS	</a:t>
            </a:r>
            <a:r>
              <a:rPr dirty="0" sz="3000" spc="175">
                <a:solidFill>
                  <a:srgbClr val="FFFFFF"/>
                </a:solidFill>
                <a:latin typeface="Arial MT"/>
                <a:cs typeface="Arial MT"/>
              </a:rPr>
              <a:t>Office	</a:t>
            </a:r>
            <a:r>
              <a:rPr dirty="0" sz="3000" spc="200">
                <a:solidFill>
                  <a:srgbClr val="FFFFFF"/>
                </a:solidFill>
                <a:latin typeface="Arial MT"/>
                <a:cs typeface="Arial MT"/>
              </a:rPr>
              <a:t>executables</a:t>
            </a:r>
            <a:endParaRPr sz="3000">
              <a:latin typeface="Arial MT"/>
              <a:cs typeface="Arial MT"/>
            </a:endParaRPr>
          </a:p>
          <a:p>
            <a:pPr marL="393065">
              <a:lnSpc>
                <a:spcPct val="100000"/>
              </a:lnSpc>
              <a:spcBef>
                <a:spcPts val="600"/>
              </a:spcBef>
            </a:pPr>
            <a:r>
              <a:rPr dirty="0" sz="3000" spc="150">
                <a:solidFill>
                  <a:srgbClr val="FFFFFF"/>
                </a:solidFill>
                <a:latin typeface="Arial MT"/>
                <a:cs typeface="Arial MT"/>
              </a:rPr>
              <a:t>...</a:t>
            </a:r>
            <a:endParaRPr sz="3000">
              <a:latin typeface="Arial MT"/>
              <a:cs typeface="Arial MT"/>
            </a:endParaRPr>
          </a:p>
          <a:p>
            <a:pPr marL="393065" marR="1771014" indent="-381000">
              <a:lnSpc>
                <a:spcPts val="4200"/>
              </a:lnSpc>
              <a:spcBef>
                <a:spcPts val="100"/>
              </a:spcBef>
              <a:tabLst>
                <a:tab pos="938530" algn="l"/>
                <a:tab pos="2889885" algn="l"/>
                <a:tab pos="2946400" algn="l"/>
                <a:tab pos="3802379" algn="l"/>
                <a:tab pos="4177029" algn="l"/>
                <a:tab pos="4989830" algn="l"/>
                <a:tab pos="5556250" algn="l"/>
                <a:tab pos="7005955" algn="l"/>
              </a:tabLst>
            </a:pPr>
            <a:r>
              <a:rPr dirty="0" sz="3000" spc="225" i="1">
                <a:solidFill>
                  <a:srgbClr val="FFFFFF"/>
                </a:solidFill>
                <a:latin typeface="Arial"/>
                <a:cs typeface="Arial"/>
              </a:rPr>
              <a:t>wit</a:t>
            </a:r>
            <a:r>
              <a:rPr dirty="0" sz="3000" i="1">
                <a:solidFill>
                  <a:srgbClr val="FFFFFF"/>
                </a:solidFill>
                <a:latin typeface="Arial"/>
                <a:cs typeface="Arial"/>
              </a:rPr>
              <a:t>h	</a:t>
            </a:r>
            <a:r>
              <a:rPr dirty="0" sz="3000" spc="225">
                <a:solidFill>
                  <a:srgbClr val="FFFFFF"/>
                </a:solidFill>
                <a:latin typeface="Arial MT"/>
                <a:cs typeface="Arial MT"/>
              </a:rPr>
              <a:t>hardwar</a:t>
            </a:r>
            <a:r>
              <a:rPr dirty="0" sz="3000">
                <a:solidFill>
                  <a:srgbClr val="FFFFFF"/>
                </a:solidFill>
                <a:latin typeface="Arial MT"/>
                <a:cs typeface="Arial MT"/>
              </a:rPr>
              <a:t>e	</a:t>
            </a:r>
            <a:r>
              <a:rPr dirty="0" sz="3000" spc="225">
                <a:solidFill>
                  <a:srgbClr val="FFFFFF"/>
                </a:solidFill>
                <a:latin typeface="Arial MT"/>
                <a:cs typeface="Arial MT"/>
              </a:rPr>
              <a:t>acceleration</a:t>
            </a:r>
            <a:r>
              <a:rPr dirty="0" sz="3000">
                <a:solidFill>
                  <a:srgbClr val="FFFFFF"/>
                </a:solidFill>
                <a:latin typeface="Arial MT"/>
                <a:cs typeface="Arial MT"/>
              </a:rPr>
              <a:t>,	</a:t>
            </a:r>
            <a:r>
              <a:rPr dirty="0" sz="3000" spc="225">
                <a:solidFill>
                  <a:srgbClr val="FFFFFF"/>
                </a:solidFill>
                <a:latin typeface="Arial MT"/>
                <a:cs typeface="Arial MT"/>
              </a:rPr>
              <a:t>loade</a:t>
            </a:r>
            <a:r>
              <a:rPr dirty="0" sz="3000">
                <a:solidFill>
                  <a:srgbClr val="FFFFFF"/>
                </a:solidFill>
                <a:latin typeface="Arial MT"/>
                <a:cs typeface="Arial MT"/>
              </a:rPr>
              <a:t>d	</a:t>
            </a:r>
            <a:r>
              <a:rPr dirty="0" sz="3000" spc="225">
                <a:solidFill>
                  <a:srgbClr val="FFFFFF"/>
                </a:solidFill>
                <a:latin typeface="Arial MT"/>
                <a:cs typeface="Arial MT"/>
              </a:rPr>
              <a:t>by</a:t>
            </a:r>
            <a:r>
              <a:rPr dirty="0" sz="3000">
                <a:solidFill>
                  <a:srgbClr val="FFFFFF"/>
                </a:solidFill>
                <a:latin typeface="Arial MT"/>
                <a:cs typeface="Arial MT"/>
              </a:rPr>
              <a:t>:  </a:t>
            </a:r>
            <a:r>
              <a:rPr dirty="0" sz="3000" spc="190">
                <a:solidFill>
                  <a:srgbClr val="FFFFFF"/>
                </a:solidFill>
                <a:latin typeface="Arial MT"/>
                <a:cs typeface="Arial MT"/>
              </a:rPr>
              <a:t>explorer.exe		</a:t>
            </a:r>
            <a:r>
              <a:rPr dirty="0" sz="3000" spc="150">
                <a:solidFill>
                  <a:srgbClr val="FFFFFF"/>
                </a:solidFill>
                <a:latin typeface="Arial MT"/>
                <a:cs typeface="Arial MT"/>
              </a:rPr>
              <a:t>and	</a:t>
            </a:r>
            <a:r>
              <a:rPr dirty="0" sz="3000">
                <a:solidFill>
                  <a:srgbClr val="FFFFFF"/>
                </a:solidFill>
                <a:latin typeface="Arial MT"/>
                <a:cs typeface="Arial MT"/>
              </a:rPr>
              <a:t>a	</a:t>
            </a:r>
            <a:r>
              <a:rPr dirty="0" sz="3000" spc="150">
                <a:solidFill>
                  <a:srgbClr val="FFFFFF"/>
                </a:solidFill>
                <a:latin typeface="Arial MT"/>
                <a:cs typeface="Arial MT"/>
              </a:rPr>
              <a:t>few	</a:t>
            </a:r>
            <a:r>
              <a:rPr dirty="0" sz="3000" spc="185">
                <a:solidFill>
                  <a:srgbClr val="FFFFFF"/>
                </a:solidFill>
                <a:latin typeface="Arial MT"/>
                <a:cs typeface="Arial MT"/>
              </a:rPr>
              <a:t>others</a:t>
            </a:r>
            <a:endParaRPr sz="3000">
              <a:latin typeface="Arial MT"/>
              <a:cs typeface="Arial MT"/>
            </a:endParaRPr>
          </a:p>
        </p:txBody>
      </p:sp>
      <p:sp>
        <p:nvSpPr>
          <p:cNvPr id="12" name="object 12"/>
          <p:cNvSpPr txBox="1"/>
          <p:nvPr/>
        </p:nvSpPr>
        <p:spPr>
          <a:xfrm>
            <a:off x="1725314" y="6003980"/>
            <a:ext cx="8712835" cy="406400"/>
          </a:xfrm>
          <a:prstGeom prst="rect">
            <a:avLst/>
          </a:prstGeom>
        </p:spPr>
        <p:txBody>
          <a:bodyPr wrap="square" lIns="0" tIns="12700" rIns="0" bIns="0" rtlCol="0" vert="horz">
            <a:spAutoFit/>
          </a:bodyPr>
          <a:lstStyle/>
          <a:p>
            <a:pPr marL="12700">
              <a:lnSpc>
                <a:spcPct val="100000"/>
              </a:lnSpc>
              <a:spcBef>
                <a:spcPts val="100"/>
              </a:spcBef>
              <a:tabLst>
                <a:tab pos="1529080" algn="l"/>
                <a:tab pos="4498975" algn="l"/>
                <a:tab pos="5429250" algn="l"/>
                <a:tab pos="5850255" algn="l"/>
                <a:tab pos="6645909" algn="l"/>
                <a:tab pos="7030720" algn="l"/>
                <a:tab pos="7610475" algn="l"/>
              </a:tabLst>
            </a:pPr>
            <a:r>
              <a:rPr dirty="0" sz="2500" spc="220">
                <a:solidFill>
                  <a:srgbClr val="FFFFFF"/>
                </a:solidFill>
                <a:latin typeface="Arial MT"/>
                <a:cs typeface="Arial MT"/>
              </a:rPr>
              <a:t>Anyway</a:t>
            </a:r>
            <a:r>
              <a:rPr dirty="0" sz="2500">
                <a:solidFill>
                  <a:srgbClr val="FFFFFF"/>
                </a:solidFill>
                <a:latin typeface="Arial MT"/>
                <a:cs typeface="Arial MT"/>
              </a:rPr>
              <a:t>:	</a:t>
            </a:r>
            <a:r>
              <a:rPr dirty="0" sz="2500" spc="220">
                <a:solidFill>
                  <a:srgbClr val="FFFFFF"/>
                </a:solidFill>
                <a:latin typeface="Arial MT"/>
                <a:cs typeface="Arial MT"/>
              </a:rPr>
              <a:t>CVE</a:t>
            </a:r>
            <a:r>
              <a:rPr dirty="0" sz="2500">
                <a:solidFill>
                  <a:srgbClr val="FFFFFF"/>
                </a:solidFill>
                <a:latin typeface="Arial MT"/>
                <a:cs typeface="Arial MT"/>
              </a:rPr>
              <a:t>-</a:t>
            </a:r>
            <a:r>
              <a:rPr dirty="0" sz="2500" spc="-470">
                <a:solidFill>
                  <a:srgbClr val="FFFFFF"/>
                </a:solidFill>
                <a:latin typeface="Arial MT"/>
                <a:cs typeface="Arial MT"/>
              </a:rPr>
              <a:t> </a:t>
            </a:r>
            <a:r>
              <a:rPr dirty="0" sz="2500" spc="220">
                <a:solidFill>
                  <a:srgbClr val="FFFFFF"/>
                </a:solidFill>
                <a:latin typeface="Arial MT"/>
                <a:cs typeface="Arial MT"/>
              </a:rPr>
              <a:t>202</a:t>
            </a:r>
            <a:r>
              <a:rPr dirty="0" sz="2500">
                <a:solidFill>
                  <a:srgbClr val="FFFFFF"/>
                </a:solidFill>
                <a:latin typeface="Arial MT"/>
                <a:cs typeface="Arial MT"/>
              </a:rPr>
              <a:t>2</a:t>
            </a:r>
            <a:r>
              <a:rPr dirty="0" sz="2500" spc="-470">
                <a:solidFill>
                  <a:srgbClr val="FFFFFF"/>
                </a:solidFill>
                <a:latin typeface="Arial MT"/>
                <a:cs typeface="Arial MT"/>
              </a:rPr>
              <a:t> </a:t>
            </a:r>
            <a:r>
              <a:rPr dirty="0" sz="2500">
                <a:solidFill>
                  <a:srgbClr val="FFFFFF"/>
                </a:solidFill>
                <a:latin typeface="Arial MT"/>
                <a:cs typeface="Arial MT"/>
              </a:rPr>
              <a:t>-</a:t>
            </a:r>
            <a:r>
              <a:rPr dirty="0" sz="2500" spc="-470">
                <a:solidFill>
                  <a:srgbClr val="FFFFFF"/>
                </a:solidFill>
                <a:latin typeface="Arial MT"/>
                <a:cs typeface="Arial MT"/>
              </a:rPr>
              <a:t> </a:t>
            </a:r>
            <a:r>
              <a:rPr dirty="0" sz="2500" spc="220">
                <a:solidFill>
                  <a:srgbClr val="FFFFFF"/>
                </a:solidFill>
                <a:latin typeface="Arial MT"/>
                <a:cs typeface="Arial MT"/>
              </a:rPr>
              <a:t>3022</a:t>
            </a:r>
            <a:r>
              <a:rPr dirty="0" sz="2500">
                <a:solidFill>
                  <a:srgbClr val="FFFFFF"/>
                </a:solidFill>
                <a:latin typeface="Arial MT"/>
                <a:cs typeface="Arial MT"/>
              </a:rPr>
              <a:t>1	f</a:t>
            </a:r>
            <a:r>
              <a:rPr dirty="0" sz="2500" spc="-470">
                <a:solidFill>
                  <a:srgbClr val="FFFFFF"/>
                </a:solidFill>
                <a:latin typeface="Arial MT"/>
                <a:cs typeface="Arial MT"/>
              </a:rPr>
              <a:t> </a:t>
            </a:r>
            <a:r>
              <a:rPr dirty="0" sz="2500" spc="225">
                <a:solidFill>
                  <a:srgbClr val="FFFFFF"/>
                </a:solidFill>
                <a:latin typeface="Arial MT"/>
                <a:cs typeface="Arial MT"/>
              </a:rPr>
              <a:t>i</a:t>
            </a:r>
            <a:r>
              <a:rPr dirty="0" sz="2500" spc="220">
                <a:solidFill>
                  <a:srgbClr val="FFFFFF"/>
                </a:solidFill>
                <a:latin typeface="Arial MT"/>
                <a:cs typeface="Arial MT"/>
              </a:rPr>
              <a:t>xe</a:t>
            </a:r>
            <a:r>
              <a:rPr dirty="0" sz="2500">
                <a:solidFill>
                  <a:srgbClr val="FFFFFF"/>
                </a:solidFill>
                <a:latin typeface="Arial MT"/>
                <a:cs typeface="Arial MT"/>
              </a:rPr>
              <a:t>d	</a:t>
            </a:r>
            <a:r>
              <a:rPr dirty="0" sz="2500" spc="225">
                <a:solidFill>
                  <a:srgbClr val="FFFFFF"/>
                </a:solidFill>
                <a:latin typeface="Arial MT"/>
                <a:cs typeface="Arial MT"/>
              </a:rPr>
              <a:t>i</a:t>
            </a:r>
            <a:r>
              <a:rPr dirty="0" sz="2500">
                <a:solidFill>
                  <a:srgbClr val="FFFFFF"/>
                </a:solidFill>
                <a:latin typeface="Arial MT"/>
                <a:cs typeface="Arial MT"/>
              </a:rPr>
              <a:t>n	</a:t>
            </a:r>
            <a:r>
              <a:rPr dirty="0" sz="2500" spc="220">
                <a:solidFill>
                  <a:srgbClr val="FFFFFF"/>
                </a:solidFill>
                <a:latin typeface="Arial MT"/>
                <a:cs typeface="Arial MT"/>
              </a:rPr>
              <a:t>Ju</a:t>
            </a:r>
            <a:r>
              <a:rPr dirty="0" sz="2500" spc="225">
                <a:solidFill>
                  <a:srgbClr val="FFFFFF"/>
                </a:solidFill>
                <a:latin typeface="Arial MT"/>
                <a:cs typeface="Arial MT"/>
              </a:rPr>
              <a:t>l</a:t>
            </a:r>
            <a:r>
              <a:rPr dirty="0" sz="2500">
                <a:solidFill>
                  <a:srgbClr val="FFFFFF"/>
                </a:solidFill>
                <a:latin typeface="Arial MT"/>
                <a:cs typeface="Arial MT"/>
              </a:rPr>
              <a:t>y	</a:t>
            </a:r>
            <a:r>
              <a:rPr dirty="0" sz="2500" spc="225">
                <a:solidFill>
                  <a:srgbClr val="FFFFFF"/>
                </a:solidFill>
                <a:latin typeface="Arial MT"/>
                <a:cs typeface="Arial MT"/>
              </a:rPr>
              <a:t>-</a:t>
            </a:r>
            <a:r>
              <a:rPr dirty="0" sz="2500">
                <a:solidFill>
                  <a:srgbClr val="FFFFFF"/>
                </a:solidFill>
                <a:latin typeface="Arial MT"/>
                <a:cs typeface="Arial MT"/>
              </a:rPr>
              <a:t>-	</a:t>
            </a:r>
            <a:r>
              <a:rPr dirty="0" sz="2500" spc="220">
                <a:solidFill>
                  <a:srgbClr val="FFFFFF"/>
                </a:solidFill>
                <a:latin typeface="Arial MT"/>
                <a:cs typeface="Arial MT"/>
              </a:rPr>
              <a:t>N</a:t>
            </a:r>
            <a:r>
              <a:rPr dirty="0" sz="2500">
                <a:solidFill>
                  <a:srgbClr val="FFFFFF"/>
                </a:solidFill>
                <a:latin typeface="Arial MT"/>
                <a:cs typeface="Arial MT"/>
              </a:rPr>
              <a:t>o	</a:t>
            </a:r>
            <a:r>
              <a:rPr dirty="0" sz="2500" spc="220">
                <a:solidFill>
                  <a:srgbClr val="FFFFFF"/>
                </a:solidFill>
                <a:latin typeface="Arial MT"/>
                <a:cs typeface="Arial MT"/>
              </a:rPr>
              <a:t>exp</a:t>
            </a:r>
            <a:r>
              <a:rPr dirty="0" sz="2500" spc="225">
                <a:solidFill>
                  <a:srgbClr val="FFFFFF"/>
                </a:solidFill>
                <a:latin typeface="Arial MT"/>
                <a:cs typeface="Arial MT"/>
              </a:rPr>
              <a:t>l</a:t>
            </a:r>
            <a:r>
              <a:rPr dirty="0" sz="2500" spc="220">
                <a:solidFill>
                  <a:srgbClr val="FFFFFF"/>
                </a:solidFill>
                <a:latin typeface="Arial MT"/>
                <a:cs typeface="Arial MT"/>
              </a:rPr>
              <a:t>o</a:t>
            </a:r>
            <a:r>
              <a:rPr dirty="0" sz="2500" spc="225">
                <a:solidFill>
                  <a:srgbClr val="FFFFFF"/>
                </a:solidFill>
                <a:latin typeface="Arial MT"/>
                <a:cs typeface="Arial MT"/>
              </a:rPr>
              <a:t>i</a:t>
            </a:r>
            <a:r>
              <a:rPr dirty="0" sz="2500">
                <a:solidFill>
                  <a:srgbClr val="FFFFFF"/>
                </a:solidFill>
                <a:latin typeface="Arial MT"/>
                <a:cs typeface="Arial MT"/>
              </a:rPr>
              <a:t>t</a:t>
            </a:r>
            <a:endParaRPr sz="2500">
              <a:latin typeface="Arial MT"/>
              <a:cs typeface="Arial MT"/>
            </a:endParaRPr>
          </a:p>
        </p:txBody>
      </p:sp>
      <p:sp>
        <p:nvSpPr>
          <p:cNvPr id="13" name="object 13"/>
          <p:cNvSpPr/>
          <p:nvPr/>
        </p:nvSpPr>
        <p:spPr>
          <a:xfrm>
            <a:off x="11372837" y="6162700"/>
            <a:ext cx="533400" cy="409575"/>
          </a:xfrm>
          <a:custGeom>
            <a:avLst/>
            <a:gdLst/>
            <a:ahLst/>
            <a:cxnLst/>
            <a:rect l="l" t="t" r="r" b="b"/>
            <a:pathLst>
              <a:path w="533400" h="409575">
                <a:moveTo>
                  <a:pt x="533400" y="204787"/>
                </a:moveTo>
                <a:lnTo>
                  <a:pt x="529475" y="164833"/>
                </a:lnTo>
                <a:lnTo>
                  <a:pt x="517817" y="126428"/>
                </a:lnTo>
                <a:lnTo>
                  <a:pt x="498894" y="91020"/>
                </a:lnTo>
                <a:lnTo>
                  <a:pt x="473430" y="59982"/>
                </a:lnTo>
                <a:lnTo>
                  <a:pt x="442391" y="34518"/>
                </a:lnTo>
                <a:lnTo>
                  <a:pt x="406984" y="15595"/>
                </a:lnTo>
                <a:lnTo>
                  <a:pt x="368566" y="3937"/>
                </a:lnTo>
                <a:lnTo>
                  <a:pt x="328625" y="0"/>
                </a:lnTo>
                <a:lnTo>
                  <a:pt x="346036" y="990"/>
                </a:lnTo>
                <a:lnTo>
                  <a:pt x="363004" y="3898"/>
                </a:lnTo>
                <a:lnTo>
                  <a:pt x="411708" y="24180"/>
                </a:lnTo>
                <a:lnTo>
                  <a:pt x="453224" y="59982"/>
                </a:lnTo>
                <a:lnTo>
                  <a:pt x="484035" y="108254"/>
                </a:lnTo>
                <a:lnTo>
                  <a:pt x="497255" y="145338"/>
                </a:lnTo>
                <a:lnTo>
                  <a:pt x="503999" y="184721"/>
                </a:lnTo>
                <a:lnTo>
                  <a:pt x="504825" y="204787"/>
                </a:lnTo>
                <a:lnTo>
                  <a:pt x="503986" y="222148"/>
                </a:lnTo>
                <a:lnTo>
                  <a:pt x="491413" y="272224"/>
                </a:lnTo>
                <a:lnTo>
                  <a:pt x="464896" y="316522"/>
                </a:lnTo>
                <a:lnTo>
                  <a:pt x="453669" y="328891"/>
                </a:lnTo>
                <a:lnTo>
                  <a:pt x="453224" y="329387"/>
                </a:lnTo>
                <a:lnTo>
                  <a:pt x="452716" y="329844"/>
                </a:lnTo>
                <a:lnTo>
                  <a:pt x="440347" y="341071"/>
                </a:lnTo>
                <a:lnTo>
                  <a:pt x="396049" y="367588"/>
                </a:lnTo>
                <a:lnTo>
                  <a:pt x="345973" y="380161"/>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45"/>
                </a:lnTo>
                <a:lnTo>
                  <a:pt x="6146" y="254558"/>
                </a:lnTo>
                <a:lnTo>
                  <a:pt x="19672" y="292366"/>
                </a:lnTo>
                <a:lnTo>
                  <a:pt x="40309" y="326796"/>
                </a:lnTo>
                <a:lnTo>
                  <a:pt x="67271" y="356539"/>
                </a:lnTo>
                <a:lnTo>
                  <a:pt x="99517" y="380453"/>
                </a:lnTo>
                <a:lnTo>
                  <a:pt x="135813" y="397611"/>
                </a:lnTo>
                <a:lnTo>
                  <a:pt x="174752" y="407365"/>
                </a:lnTo>
                <a:lnTo>
                  <a:pt x="204787" y="409575"/>
                </a:lnTo>
                <a:lnTo>
                  <a:pt x="328612" y="409575"/>
                </a:lnTo>
                <a:lnTo>
                  <a:pt x="368566" y="405638"/>
                </a:lnTo>
                <a:lnTo>
                  <a:pt x="406984" y="393992"/>
                </a:lnTo>
                <a:lnTo>
                  <a:pt x="432917" y="381000"/>
                </a:lnTo>
                <a:lnTo>
                  <a:pt x="433882" y="380453"/>
                </a:lnTo>
                <a:lnTo>
                  <a:pt x="466140" y="356539"/>
                </a:lnTo>
                <a:lnTo>
                  <a:pt x="472935" y="350062"/>
                </a:lnTo>
                <a:lnTo>
                  <a:pt x="473430" y="349592"/>
                </a:lnTo>
                <a:lnTo>
                  <a:pt x="473887" y="349110"/>
                </a:lnTo>
                <a:lnTo>
                  <a:pt x="480364" y="342315"/>
                </a:lnTo>
                <a:lnTo>
                  <a:pt x="486918" y="334708"/>
                </a:lnTo>
                <a:lnTo>
                  <a:pt x="509231" y="301332"/>
                </a:lnTo>
                <a:lnTo>
                  <a:pt x="524586" y="264236"/>
                </a:lnTo>
                <a:lnTo>
                  <a:pt x="532422" y="224866"/>
                </a:lnTo>
                <a:lnTo>
                  <a:pt x="533158" y="214845"/>
                </a:lnTo>
                <a:lnTo>
                  <a:pt x="533400" y="204787"/>
                </a:lnTo>
                <a:close/>
              </a:path>
            </a:pathLst>
          </a:custGeom>
          <a:solidFill>
            <a:srgbClr val="33DB04"/>
          </a:solidFill>
        </p:spPr>
        <p:txBody>
          <a:bodyPr wrap="square" lIns="0" tIns="0" rIns="0" bIns="0" rtlCol="0"/>
          <a:lstStyle/>
          <a:p/>
        </p:txBody>
      </p:sp>
      <p:sp>
        <p:nvSpPr>
          <p:cNvPr id="14" name="object 14"/>
          <p:cNvSpPr txBox="1"/>
          <p:nvPr/>
        </p:nvSpPr>
        <p:spPr>
          <a:xfrm>
            <a:off x="11506200" y="6257544"/>
            <a:ext cx="344805" cy="241300"/>
          </a:xfrm>
          <a:prstGeom prst="rect">
            <a:avLst/>
          </a:prstGeom>
          <a:solidFill>
            <a:srgbClr val="33DB04"/>
          </a:solidFill>
        </p:spPr>
        <p:txBody>
          <a:bodyPr wrap="square" lIns="0" tIns="0" rIns="0" bIns="0" rtlCol="0" vert="horz">
            <a:spAutoFit/>
          </a:bodyPr>
          <a:lstStyle/>
          <a:p>
            <a:pPr marL="31115">
              <a:lnSpc>
                <a:spcPts val="1895"/>
              </a:lnSpc>
            </a:pPr>
            <a:r>
              <a:rPr dirty="0" sz="1800">
                <a:solidFill>
                  <a:srgbClr val="FFFFFF"/>
                </a:solidFill>
                <a:latin typeface="Arial MT"/>
                <a:cs typeface="Arial MT"/>
              </a:rPr>
              <a:t>5</a:t>
            </a:r>
            <a:r>
              <a:rPr dirty="0" sz="1800" spc="-280">
                <a:solidFill>
                  <a:srgbClr val="FFFFFF"/>
                </a:solidFill>
                <a:latin typeface="Arial MT"/>
                <a:cs typeface="Arial MT"/>
              </a:rPr>
              <a:t> </a:t>
            </a:r>
            <a:r>
              <a:rPr dirty="0" sz="1800">
                <a:solidFill>
                  <a:srgbClr val="FFFFFF"/>
                </a:solidFill>
                <a:latin typeface="Arial MT"/>
                <a:cs typeface="Arial MT"/>
              </a:rPr>
              <a:t>6</a:t>
            </a:r>
            <a:endParaRPr sz="1800">
              <a:latin typeface="Arial MT"/>
              <a:cs typeface="Arial M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5954" y="1926681"/>
            <a:ext cx="7902575" cy="2387600"/>
          </a:xfrm>
          <a:prstGeom prst="rect">
            <a:avLst/>
          </a:prstGeom>
        </p:spPr>
        <p:txBody>
          <a:bodyPr wrap="square" lIns="0" tIns="13335" rIns="0" bIns="0" rtlCol="0" vert="horz">
            <a:spAutoFit/>
          </a:bodyPr>
          <a:lstStyle/>
          <a:p>
            <a:pPr marL="82550" marR="5080" indent="-70485">
              <a:lnSpc>
                <a:spcPct val="116500"/>
              </a:lnSpc>
              <a:spcBef>
                <a:spcPts val="105"/>
              </a:spcBef>
            </a:pPr>
            <a:r>
              <a:rPr dirty="0" sz="6650" spc="195" b="1">
                <a:solidFill>
                  <a:srgbClr val="FFFFFF"/>
                </a:solidFill>
                <a:latin typeface="Arial"/>
                <a:cs typeface="Arial"/>
              </a:rPr>
              <a:t>Fuzzing</a:t>
            </a:r>
            <a:r>
              <a:rPr dirty="0" sz="6650" spc="445" b="1">
                <a:solidFill>
                  <a:srgbClr val="FFFFFF"/>
                </a:solidFill>
                <a:latin typeface="Arial"/>
                <a:cs typeface="Arial"/>
              </a:rPr>
              <a:t> </a:t>
            </a:r>
            <a:r>
              <a:rPr dirty="0" sz="6650" spc="190" b="1">
                <a:solidFill>
                  <a:srgbClr val="52E12A"/>
                </a:solidFill>
                <a:latin typeface="Arial"/>
                <a:cs typeface="Arial"/>
              </a:rPr>
              <a:t>RDPEGFX </a:t>
            </a:r>
            <a:r>
              <a:rPr dirty="0" sz="6650" spc="-1835" b="1">
                <a:solidFill>
                  <a:srgbClr val="52E12A"/>
                </a:solidFill>
                <a:latin typeface="Arial"/>
                <a:cs typeface="Arial"/>
              </a:rPr>
              <a:t> </a:t>
            </a:r>
            <a:r>
              <a:rPr dirty="0" sz="6650" spc="170" b="1">
                <a:solidFill>
                  <a:srgbClr val="FFFFFF"/>
                </a:solidFill>
                <a:latin typeface="Arial"/>
                <a:cs typeface="Arial"/>
              </a:rPr>
              <a:t>with</a:t>
            </a:r>
            <a:r>
              <a:rPr dirty="0" sz="6650" spc="465" b="1">
                <a:solidFill>
                  <a:srgbClr val="FFFFFF"/>
                </a:solidFill>
                <a:latin typeface="Arial"/>
                <a:cs typeface="Arial"/>
              </a:rPr>
              <a:t> </a:t>
            </a:r>
            <a:r>
              <a:rPr dirty="0" sz="6650" spc="170" b="1" i="1">
                <a:solidFill>
                  <a:srgbClr val="FFFFFF"/>
                </a:solidFill>
                <a:latin typeface="Arial"/>
                <a:cs typeface="Arial"/>
              </a:rPr>
              <a:t>what</a:t>
            </a:r>
            <a:r>
              <a:rPr dirty="0" sz="6650" spc="470" b="1" i="1">
                <a:solidFill>
                  <a:srgbClr val="FFFFFF"/>
                </a:solidFill>
                <a:latin typeface="Arial"/>
                <a:cs typeface="Arial"/>
              </a:rPr>
              <a:t> </a:t>
            </a:r>
            <a:r>
              <a:rPr dirty="0" sz="6650" spc="150" b="1" i="1">
                <a:solidFill>
                  <a:srgbClr val="FFFFFF"/>
                </a:solidFill>
                <a:latin typeface="Arial"/>
                <a:cs typeface="Arial"/>
              </a:rPr>
              <a:t>the</a:t>
            </a:r>
            <a:r>
              <a:rPr dirty="0" sz="6650" spc="470" b="1" i="1">
                <a:solidFill>
                  <a:srgbClr val="FFFFFF"/>
                </a:solidFill>
                <a:latin typeface="Arial"/>
                <a:cs typeface="Arial"/>
              </a:rPr>
              <a:t> </a:t>
            </a:r>
            <a:r>
              <a:rPr dirty="0" sz="6650" spc="170" b="1" i="1">
                <a:solidFill>
                  <a:srgbClr val="FFFFFF"/>
                </a:solidFill>
                <a:latin typeface="Arial"/>
                <a:cs typeface="Arial"/>
              </a:rPr>
              <a:t>fuzz</a:t>
            </a:r>
            <a:endParaRPr sz="6650">
              <a:latin typeface="Arial"/>
              <a:cs typeface="Arial"/>
            </a:endParaRPr>
          </a:p>
        </p:txBody>
      </p:sp>
      <p:grpSp>
        <p:nvGrpSpPr>
          <p:cNvPr id="3" name="object 3"/>
          <p:cNvGrpSpPr/>
          <p:nvPr/>
        </p:nvGrpSpPr>
        <p:grpSpPr>
          <a:xfrm>
            <a:off x="1975291" y="5009429"/>
            <a:ext cx="844550" cy="756920"/>
            <a:chOff x="1975291" y="5009429"/>
            <a:chExt cx="844550" cy="756920"/>
          </a:xfrm>
        </p:grpSpPr>
        <p:pic>
          <p:nvPicPr>
            <p:cNvPr id="4" name="object 4"/>
            <p:cNvPicPr/>
            <p:nvPr/>
          </p:nvPicPr>
          <p:blipFill>
            <a:blip r:embed="rId2" cstate="print"/>
            <a:stretch>
              <a:fillRect/>
            </a:stretch>
          </p:blipFill>
          <p:spPr>
            <a:xfrm>
              <a:off x="2009179" y="5009429"/>
              <a:ext cx="776882" cy="748754"/>
            </a:xfrm>
            <a:prstGeom prst="rect">
              <a:avLst/>
            </a:prstGeom>
          </p:spPr>
        </p:pic>
        <p:sp>
          <p:nvSpPr>
            <p:cNvPr id="5" name="object 5"/>
            <p:cNvSpPr/>
            <p:nvPr/>
          </p:nvSpPr>
          <p:spPr>
            <a:xfrm>
              <a:off x="2061552" y="5161256"/>
              <a:ext cx="724535" cy="597535"/>
            </a:xfrm>
            <a:custGeom>
              <a:avLst/>
              <a:gdLst/>
              <a:ahLst/>
              <a:cxnLst/>
              <a:rect l="l" t="t" r="r" b="b"/>
              <a:pathLst>
                <a:path w="724535" h="597535">
                  <a:moveTo>
                    <a:pt x="336068" y="596927"/>
                  </a:moveTo>
                  <a:lnTo>
                    <a:pt x="287684" y="594313"/>
                  </a:lnTo>
                  <a:lnTo>
                    <a:pt x="239472" y="586414"/>
                  </a:lnTo>
                  <a:lnTo>
                    <a:pt x="192256" y="573144"/>
                  </a:lnTo>
                  <a:lnTo>
                    <a:pt x="146862" y="554416"/>
                  </a:lnTo>
                  <a:lnTo>
                    <a:pt x="104115" y="530144"/>
                  </a:lnTo>
                  <a:lnTo>
                    <a:pt x="64838" y="500241"/>
                  </a:lnTo>
                  <a:lnTo>
                    <a:pt x="29858" y="464622"/>
                  </a:lnTo>
                  <a:lnTo>
                    <a:pt x="0" y="423200"/>
                  </a:lnTo>
                  <a:lnTo>
                    <a:pt x="30324" y="459778"/>
                  </a:lnTo>
                  <a:lnTo>
                    <a:pt x="64883" y="491253"/>
                  </a:lnTo>
                  <a:lnTo>
                    <a:pt x="102990" y="517694"/>
                  </a:lnTo>
                  <a:lnTo>
                    <a:pt x="143957" y="539171"/>
                  </a:lnTo>
                  <a:lnTo>
                    <a:pt x="187097" y="555754"/>
                  </a:lnTo>
                  <a:lnTo>
                    <a:pt x="231721" y="567512"/>
                  </a:lnTo>
                  <a:lnTo>
                    <a:pt x="277142" y="574516"/>
                  </a:lnTo>
                  <a:lnTo>
                    <a:pt x="322674" y="576835"/>
                  </a:lnTo>
                  <a:lnTo>
                    <a:pt x="373598" y="573967"/>
                  </a:lnTo>
                  <a:lnTo>
                    <a:pt x="422885" y="565499"/>
                  </a:lnTo>
                  <a:lnTo>
                    <a:pt x="470014" y="551637"/>
                  </a:lnTo>
                  <a:lnTo>
                    <a:pt x="514464" y="532583"/>
                  </a:lnTo>
                  <a:lnTo>
                    <a:pt x="555714" y="508545"/>
                  </a:lnTo>
                  <a:lnTo>
                    <a:pt x="593243" y="479725"/>
                  </a:lnTo>
                  <a:lnTo>
                    <a:pt x="628717" y="443327"/>
                  </a:lnTo>
                  <a:lnTo>
                    <a:pt x="658033" y="402632"/>
                  </a:lnTo>
                  <a:lnTo>
                    <a:pt x="681061" y="357918"/>
                  </a:lnTo>
                  <a:lnTo>
                    <a:pt x="697671" y="309465"/>
                  </a:lnTo>
                  <a:lnTo>
                    <a:pt x="707732" y="257552"/>
                  </a:lnTo>
                  <a:lnTo>
                    <a:pt x="711115" y="202458"/>
                  </a:lnTo>
                  <a:lnTo>
                    <a:pt x="707648" y="146742"/>
                  </a:lnTo>
                  <a:lnTo>
                    <a:pt x="697344" y="94222"/>
                  </a:lnTo>
                  <a:lnTo>
                    <a:pt x="680346" y="45205"/>
                  </a:lnTo>
                  <a:lnTo>
                    <a:pt x="656800" y="0"/>
                  </a:lnTo>
                  <a:lnTo>
                    <a:pt x="680919" y="38537"/>
                  </a:lnTo>
                  <a:lnTo>
                    <a:pt x="699845" y="80295"/>
                  </a:lnTo>
                  <a:lnTo>
                    <a:pt x="713483" y="125040"/>
                  </a:lnTo>
                  <a:lnTo>
                    <a:pt x="721737" y="172536"/>
                  </a:lnTo>
                  <a:lnTo>
                    <a:pt x="724510" y="222550"/>
                  </a:lnTo>
                  <a:lnTo>
                    <a:pt x="721127" y="277644"/>
                  </a:lnTo>
                  <a:lnTo>
                    <a:pt x="711066" y="329557"/>
                  </a:lnTo>
                  <a:lnTo>
                    <a:pt x="694456" y="378010"/>
                  </a:lnTo>
                  <a:lnTo>
                    <a:pt x="671428" y="422723"/>
                  </a:lnTo>
                  <a:lnTo>
                    <a:pt x="642112" y="463419"/>
                  </a:lnTo>
                  <a:lnTo>
                    <a:pt x="606638" y="499816"/>
                  </a:lnTo>
                  <a:lnTo>
                    <a:pt x="569108" y="528636"/>
                  </a:lnTo>
                  <a:lnTo>
                    <a:pt x="527858" y="552675"/>
                  </a:lnTo>
                  <a:lnTo>
                    <a:pt x="483408" y="571728"/>
                  </a:lnTo>
                  <a:lnTo>
                    <a:pt x="436279" y="585591"/>
                  </a:lnTo>
                  <a:lnTo>
                    <a:pt x="386992" y="594059"/>
                  </a:lnTo>
                  <a:lnTo>
                    <a:pt x="336068" y="596927"/>
                  </a:lnTo>
                  <a:close/>
                </a:path>
              </a:pathLst>
            </a:custGeom>
            <a:solidFill>
              <a:srgbClr val="EB8F00"/>
            </a:solidFill>
          </p:spPr>
          <p:txBody>
            <a:bodyPr wrap="square" lIns="0" tIns="0" rIns="0" bIns="0" rtlCol="0"/>
            <a:lstStyle/>
            <a:p/>
          </p:txBody>
        </p:sp>
        <p:pic>
          <p:nvPicPr>
            <p:cNvPr id="6" name="object 6"/>
            <p:cNvPicPr/>
            <p:nvPr/>
          </p:nvPicPr>
          <p:blipFill>
            <a:blip r:embed="rId3" cstate="print"/>
            <a:stretch>
              <a:fillRect/>
            </a:stretch>
          </p:blipFill>
          <p:spPr>
            <a:xfrm>
              <a:off x="2061418" y="5282677"/>
              <a:ext cx="218330" cy="218330"/>
            </a:xfrm>
            <a:prstGeom prst="rect">
              <a:avLst/>
            </a:prstGeom>
          </p:spPr>
        </p:pic>
        <p:pic>
          <p:nvPicPr>
            <p:cNvPr id="7" name="object 7"/>
            <p:cNvPicPr/>
            <p:nvPr/>
          </p:nvPicPr>
          <p:blipFill>
            <a:blip r:embed="rId4" cstate="print"/>
            <a:stretch>
              <a:fillRect/>
            </a:stretch>
          </p:blipFill>
          <p:spPr>
            <a:xfrm>
              <a:off x="2511474" y="5198292"/>
              <a:ext cx="218330" cy="218330"/>
            </a:xfrm>
            <a:prstGeom prst="rect">
              <a:avLst/>
            </a:prstGeom>
          </p:spPr>
        </p:pic>
        <p:sp>
          <p:nvSpPr>
            <p:cNvPr id="8" name="object 8"/>
            <p:cNvSpPr/>
            <p:nvPr/>
          </p:nvSpPr>
          <p:spPr>
            <a:xfrm>
              <a:off x="2183350" y="5290212"/>
              <a:ext cx="456565" cy="178435"/>
            </a:xfrm>
            <a:custGeom>
              <a:avLst/>
              <a:gdLst/>
              <a:ahLst/>
              <a:cxnLst/>
              <a:rect l="l" t="t" r="r" b="b"/>
              <a:pathLst>
                <a:path w="456564" h="178435">
                  <a:moveTo>
                    <a:pt x="199049" y="178440"/>
                  </a:moveTo>
                  <a:lnTo>
                    <a:pt x="146076" y="176656"/>
                  </a:lnTo>
                  <a:lnTo>
                    <a:pt x="95289" y="165935"/>
                  </a:lnTo>
                  <a:lnTo>
                    <a:pt x="47781" y="146952"/>
                  </a:lnTo>
                  <a:lnTo>
                    <a:pt x="4646" y="120383"/>
                  </a:lnTo>
                  <a:lnTo>
                    <a:pt x="0" y="113288"/>
                  </a:lnTo>
                  <a:lnTo>
                    <a:pt x="1130" y="105816"/>
                  </a:lnTo>
                  <a:lnTo>
                    <a:pt x="6529" y="100605"/>
                  </a:lnTo>
                  <a:lnTo>
                    <a:pt x="14692" y="100291"/>
                  </a:lnTo>
                  <a:lnTo>
                    <a:pt x="56086" y="110626"/>
                  </a:lnTo>
                  <a:lnTo>
                    <a:pt x="99602" y="116590"/>
                  </a:lnTo>
                  <a:lnTo>
                    <a:pt x="144790" y="117988"/>
                  </a:lnTo>
                  <a:lnTo>
                    <a:pt x="191199" y="114629"/>
                  </a:lnTo>
                  <a:lnTo>
                    <a:pt x="238380" y="106319"/>
                  </a:lnTo>
                  <a:lnTo>
                    <a:pt x="284463" y="93213"/>
                  </a:lnTo>
                  <a:lnTo>
                    <a:pt x="327684" y="75897"/>
                  </a:lnTo>
                  <a:lnTo>
                    <a:pt x="367755" y="54819"/>
                  </a:lnTo>
                  <a:lnTo>
                    <a:pt x="404387" y="30431"/>
                  </a:lnTo>
                  <a:lnTo>
                    <a:pt x="437289" y="3181"/>
                  </a:lnTo>
                  <a:lnTo>
                    <a:pt x="444907" y="0"/>
                  </a:lnTo>
                  <a:lnTo>
                    <a:pt x="452023" y="2344"/>
                  </a:lnTo>
                  <a:lnTo>
                    <a:pt x="456125" y="8455"/>
                  </a:lnTo>
                  <a:lnTo>
                    <a:pt x="454702" y="16575"/>
                  </a:lnTo>
                  <a:lnTo>
                    <a:pt x="427500" y="59406"/>
                  </a:lnTo>
                  <a:lnTo>
                    <a:pt x="393001" y="97221"/>
                  </a:lnTo>
                  <a:lnTo>
                    <a:pt x="351944" y="129025"/>
                  </a:lnTo>
                  <a:lnTo>
                    <a:pt x="305069" y="153821"/>
                  </a:lnTo>
                  <a:lnTo>
                    <a:pt x="253114" y="170612"/>
                  </a:lnTo>
                  <a:lnTo>
                    <a:pt x="199049" y="178440"/>
                  </a:lnTo>
                  <a:close/>
                </a:path>
              </a:pathLst>
            </a:custGeom>
            <a:solidFill>
              <a:srgbClr val="412A0D"/>
            </a:solidFill>
          </p:spPr>
          <p:txBody>
            <a:bodyPr wrap="square" lIns="0" tIns="0" rIns="0" bIns="0" rtlCol="0"/>
            <a:lstStyle/>
            <a:p/>
          </p:txBody>
        </p:sp>
        <p:pic>
          <p:nvPicPr>
            <p:cNvPr id="9" name="object 9"/>
            <p:cNvPicPr/>
            <p:nvPr/>
          </p:nvPicPr>
          <p:blipFill>
            <a:blip r:embed="rId5" cstate="print"/>
            <a:stretch>
              <a:fillRect/>
            </a:stretch>
          </p:blipFill>
          <p:spPr>
            <a:xfrm>
              <a:off x="2193354" y="5204319"/>
              <a:ext cx="146115" cy="99014"/>
            </a:xfrm>
            <a:prstGeom prst="rect">
              <a:avLst/>
            </a:prstGeom>
          </p:spPr>
        </p:pic>
        <p:pic>
          <p:nvPicPr>
            <p:cNvPr id="10" name="object 10"/>
            <p:cNvPicPr/>
            <p:nvPr/>
          </p:nvPicPr>
          <p:blipFill>
            <a:blip r:embed="rId6" cstate="print"/>
            <a:stretch>
              <a:fillRect/>
            </a:stretch>
          </p:blipFill>
          <p:spPr>
            <a:xfrm>
              <a:off x="2423070" y="5158778"/>
              <a:ext cx="147454" cy="99014"/>
            </a:xfrm>
            <a:prstGeom prst="rect">
              <a:avLst/>
            </a:prstGeom>
          </p:spPr>
        </p:pic>
        <p:pic>
          <p:nvPicPr>
            <p:cNvPr id="11" name="object 11"/>
            <p:cNvPicPr/>
            <p:nvPr/>
          </p:nvPicPr>
          <p:blipFill>
            <a:blip r:embed="rId7" cstate="print"/>
            <a:stretch>
              <a:fillRect/>
            </a:stretch>
          </p:blipFill>
          <p:spPr>
            <a:xfrm>
              <a:off x="1975291" y="5462215"/>
              <a:ext cx="318549" cy="303535"/>
            </a:xfrm>
            <a:prstGeom prst="rect">
              <a:avLst/>
            </a:prstGeom>
          </p:spPr>
        </p:pic>
        <p:pic>
          <p:nvPicPr>
            <p:cNvPr id="12" name="object 12"/>
            <p:cNvPicPr/>
            <p:nvPr/>
          </p:nvPicPr>
          <p:blipFill>
            <a:blip r:embed="rId8" cstate="print"/>
            <a:stretch>
              <a:fillRect/>
            </a:stretch>
          </p:blipFill>
          <p:spPr>
            <a:xfrm>
              <a:off x="2501267" y="5462215"/>
              <a:ext cx="318482" cy="303535"/>
            </a:xfrm>
            <a:prstGeom prst="rect">
              <a:avLst/>
            </a:prstGeom>
          </p:spPr>
        </p:pic>
      </p:grpSp>
      <p:sp>
        <p:nvSpPr>
          <p:cNvPr id="13" name="object 13"/>
          <p:cNvSpPr txBox="1"/>
          <p:nvPr/>
        </p:nvSpPr>
        <p:spPr>
          <a:xfrm>
            <a:off x="3060005" y="4883173"/>
            <a:ext cx="4474210" cy="939800"/>
          </a:xfrm>
          <a:prstGeom prst="rect">
            <a:avLst/>
          </a:prstGeom>
        </p:spPr>
        <p:txBody>
          <a:bodyPr wrap="square" lIns="0" tIns="12700" rIns="0" bIns="0" rtlCol="0" vert="horz">
            <a:spAutoFit/>
          </a:bodyPr>
          <a:lstStyle/>
          <a:p>
            <a:pPr marL="12700">
              <a:lnSpc>
                <a:spcPct val="100000"/>
              </a:lnSpc>
              <a:spcBef>
                <a:spcPts val="100"/>
              </a:spcBef>
            </a:pPr>
            <a:r>
              <a:rPr dirty="0" sz="6000" spc="225" b="1">
                <a:solidFill>
                  <a:srgbClr val="52E12A"/>
                </a:solidFill>
                <a:latin typeface="Arial"/>
                <a:cs typeface="Arial"/>
              </a:rPr>
              <a:t>Questions</a:t>
            </a:r>
            <a:r>
              <a:rPr dirty="0" sz="6000" b="1">
                <a:solidFill>
                  <a:srgbClr val="52E12A"/>
                </a:solidFill>
                <a:latin typeface="Arial"/>
                <a:cs typeface="Arial"/>
              </a:rPr>
              <a:t>?</a:t>
            </a:r>
            <a:endParaRPr sz="60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2B2B2B"/>
          </a:solidFill>
        </p:spPr>
        <p:txBody>
          <a:bodyPr wrap="square" lIns="0" tIns="0" rIns="0" bIns="0" rtlCol="0"/>
          <a:lstStyle/>
          <a:p/>
        </p:txBody>
      </p:sp>
      <p:sp>
        <p:nvSpPr>
          <p:cNvPr id="3" name="object 3"/>
          <p:cNvSpPr txBox="1">
            <a:spLocks noGrp="1"/>
          </p:cNvSpPr>
          <p:nvPr>
            <p:ph type="title"/>
          </p:nvPr>
        </p:nvSpPr>
        <p:spPr>
          <a:xfrm>
            <a:off x="4670920" y="568325"/>
            <a:ext cx="2821940" cy="939800"/>
          </a:xfrm>
          <a:prstGeom prst="rect"/>
        </p:spPr>
        <p:txBody>
          <a:bodyPr wrap="square" lIns="0" tIns="12700" rIns="0" bIns="0" rtlCol="0" vert="horz">
            <a:spAutoFit/>
          </a:bodyPr>
          <a:lstStyle/>
          <a:p>
            <a:pPr marL="12700">
              <a:lnSpc>
                <a:spcPct val="100000"/>
              </a:lnSpc>
              <a:spcBef>
                <a:spcPts val="100"/>
              </a:spcBef>
            </a:pPr>
            <a:r>
              <a:rPr dirty="0" sz="6000" spc="225"/>
              <a:t>Outlin</a:t>
            </a:r>
            <a:r>
              <a:rPr dirty="0" sz="6000"/>
              <a:t>e</a:t>
            </a:r>
            <a:endParaRPr sz="6000"/>
          </a:p>
        </p:txBody>
      </p:sp>
      <p:pic>
        <p:nvPicPr>
          <p:cNvPr id="4" name="object 4"/>
          <p:cNvPicPr/>
          <p:nvPr/>
        </p:nvPicPr>
        <p:blipFill>
          <a:blip r:embed="rId2" cstate="print"/>
          <a:stretch>
            <a:fillRect/>
          </a:stretch>
        </p:blipFill>
        <p:spPr>
          <a:xfrm>
            <a:off x="2381249" y="2133599"/>
            <a:ext cx="114300" cy="114299"/>
          </a:xfrm>
          <a:prstGeom prst="rect">
            <a:avLst/>
          </a:prstGeom>
        </p:spPr>
      </p:pic>
      <p:pic>
        <p:nvPicPr>
          <p:cNvPr id="5" name="object 5"/>
          <p:cNvPicPr/>
          <p:nvPr/>
        </p:nvPicPr>
        <p:blipFill>
          <a:blip r:embed="rId2" cstate="print"/>
          <a:stretch>
            <a:fillRect/>
          </a:stretch>
        </p:blipFill>
        <p:spPr>
          <a:xfrm>
            <a:off x="2381249" y="2666999"/>
            <a:ext cx="114300" cy="114299"/>
          </a:xfrm>
          <a:prstGeom prst="rect">
            <a:avLst/>
          </a:prstGeom>
        </p:spPr>
      </p:pic>
      <p:pic>
        <p:nvPicPr>
          <p:cNvPr id="6" name="object 6"/>
          <p:cNvPicPr/>
          <p:nvPr/>
        </p:nvPicPr>
        <p:blipFill>
          <a:blip r:embed="rId2" cstate="print"/>
          <a:stretch>
            <a:fillRect/>
          </a:stretch>
        </p:blipFill>
        <p:spPr>
          <a:xfrm>
            <a:off x="2381249" y="3200399"/>
            <a:ext cx="114300" cy="114299"/>
          </a:xfrm>
          <a:prstGeom prst="rect">
            <a:avLst/>
          </a:prstGeom>
        </p:spPr>
      </p:pic>
      <p:pic>
        <p:nvPicPr>
          <p:cNvPr id="7" name="object 7"/>
          <p:cNvPicPr/>
          <p:nvPr/>
        </p:nvPicPr>
        <p:blipFill>
          <a:blip r:embed="rId3" cstate="print"/>
          <a:stretch>
            <a:fillRect/>
          </a:stretch>
        </p:blipFill>
        <p:spPr>
          <a:xfrm>
            <a:off x="2757487" y="3729037"/>
            <a:ext cx="123824" cy="123824"/>
          </a:xfrm>
          <a:prstGeom prst="rect">
            <a:avLst/>
          </a:prstGeom>
        </p:spPr>
      </p:pic>
      <p:pic>
        <p:nvPicPr>
          <p:cNvPr id="8" name="object 8"/>
          <p:cNvPicPr/>
          <p:nvPr/>
        </p:nvPicPr>
        <p:blipFill>
          <a:blip r:embed="rId4" cstate="print"/>
          <a:stretch>
            <a:fillRect/>
          </a:stretch>
        </p:blipFill>
        <p:spPr>
          <a:xfrm>
            <a:off x="2757487" y="4262437"/>
            <a:ext cx="123824" cy="123824"/>
          </a:xfrm>
          <a:prstGeom prst="rect">
            <a:avLst/>
          </a:prstGeom>
        </p:spPr>
      </p:pic>
      <p:pic>
        <p:nvPicPr>
          <p:cNvPr id="9" name="object 9"/>
          <p:cNvPicPr/>
          <p:nvPr/>
        </p:nvPicPr>
        <p:blipFill>
          <a:blip r:embed="rId5" cstate="print"/>
          <a:stretch>
            <a:fillRect/>
          </a:stretch>
        </p:blipFill>
        <p:spPr>
          <a:xfrm>
            <a:off x="2757487" y="4795837"/>
            <a:ext cx="123824" cy="123824"/>
          </a:xfrm>
          <a:prstGeom prst="rect">
            <a:avLst/>
          </a:prstGeom>
        </p:spPr>
      </p:pic>
      <p:sp>
        <p:nvSpPr>
          <p:cNvPr id="10" name="object 10"/>
          <p:cNvSpPr txBox="1"/>
          <p:nvPr/>
        </p:nvSpPr>
        <p:spPr>
          <a:xfrm>
            <a:off x="2667991" y="1835150"/>
            <a:ext cx="7208520" cy="4435475"/>
          </a:xfrm>
          <a:prstGeom prst="rect">
            <a:avLst/>
          </a:prstGeom>
        </p:spPr>
        <p:txBody>
          <a:bodyPr wrap="square" lIns="0" tIns="88900" rIns="0" bIns="0" rtlCol="0" vert="horz">
            <a:spAutoFit/>
          </a:bodyPr>
          <a:lstStyle/>
          <a:p>
            <a:pPr marL="12700">
              <a:lnSpc>
                <a:spcPct val="100000"/>
              </a:lnSpc>
              <a:spcBef>
                <a:spcPts val="700"/>
              </a:spcBef>
              <a:tabLst>
                <a:tab pos="1036955" algn="l"/>
                <a:tab pos="1892935" algn="l"/>
                <a:tab pos="2642235" algn="l"/>
                <a:tab pos="3928745" algn="l"/>
              </a:tabLst>
            </a:pPr>
            <a:r>
              <a:rPr dirty="0" sz="3000" spc="150">
                <a:solidFill>
                  <a:srgbClr val="FFFFFF"/>
                </a:solidFill>
                <a:latin typeface="Arial MT"/>
                <a:cs typeface="Arial MT"/>
              </a:rPr>
              <a:t>RDP	and	the	</a:t>
            </a:r>
            <a:r>
              <a:rPr dirty="0" sz="3000" spc="165">
                <a:solidFill>
                  <a:srgbClr val="FFFFFF"/>
                </a:solidFill>
                <a:latin typeface="Arial MT"/>
                <a:cs typeface="Arial MT"/>
              </a:rPr>
              <a:t>EGFX	</a:t>
            </a:r>
            <a:r>
              <a:rPr dirty="0" sz="3000" spc="190">
                <a:solidFill>
                  <a:srgbClr val="FFFFFF"/>
                </a:solidFill>
                <a:latin typeface="Arial MT"/>
                <a:cs typeface="Arial MT"/>
              </a:rPr>
              <a:t>channel</a:t>
            </a:r>
            <a:endParaRPr sz="3000">
              <a:latin typeface="Arial MT"/>
              <a:cs typeface="Arial MT"/>
            </a:endParaRPr>
          </a:p>
          <a:p>
            <a:pPr marL="12700" marR="1347470">
              <a:lnSpc>
                <a:spcPts val="4200"/>
              </a:lnSpc>
              <a:spcBef>
                <a:spcPts val="240"/>
              </a:spcBef>
              <a:tabLst>
                <a:tab pos="867410" algn="l"/>
                <a:tab pos="1065530" algn="l"/>
                <a:tab pos="1815464" algn="l"/>
                <a:tab pos="2409190" algn="l"/>
                <a:tab pos="2762885" algn="l"/>
                <a:tab pos="4672330" algn="l"/>
              </a:tabLst>
            </a:pPr>
            <a:r>
              <a:rPr dirty="0" sz="3000" spc="225" i="1">
                <a:solidFill>
                  <a:srgbClr val="FFFFFF"/>
                </a:solidFill>
                <a:latin typeface="Arial"/>
                <a:cs typeface="Arial"/>
              </a:rPr>
              <a:t>wha</a:t>
            </a:r>
            <a:r>
              <a:rPr dirty="0" sz="3000" i="1">
                <a:solidFill>
                  <a:srgbClr val="FFFFFF"/>
                </a:solidFill>
                <a:latin typeface="Arial"/>
                <a:cs typeface="Arial"/>
              </a:rPr>
              <a:t>t	</a:t>
            </a:r>
            <a:r>
              <a:rPr dirty="0" sz="3000" spc="225" i="1">
                <a:solidFill>
                  <a:srgbClr val="FFFFFF"/>
                </a:solidFill>
                <a:latin typeface="Arial"/>
                <a:cs typeface="Arial"/>
              </a:rPr>
              <a:t>th</a:t>
            </a:r>
            <a:r>
              <a:rPr dirty="0" sz="3000" i="1">
                <a:solidFill>
                  <a:srgbClr val="FFFFFF"/>
                </a:solidFill>
                <a:latin typeface="Arial"/>
                <a:cs typeface="Arial"/>
              </a:rPr>
              <a:t>e	</a:t>
            </a:r>
            <a:r>
              <a:rPr dirty="0" sz="3000" spc="225" i="1">
                <a:solidFill>
                  <a:srgbClr val="FFFFFF"/>
                </a:solidFill>
                <a:latin typeface="Arial"/>
                <a:cs typeface="Arial"/>
              </a:rPr>
              <a:t>fuz</a:t>
            </a:r>
            <a:r>
              <a:rPr dirty="0" sz="3000" i="1">
                <a:solidFill>
                  <a:srgbClr val="FFFFFF"/>
                </a:solidFill>
                <a:latin typeface="Arial"/>
                <a:cs typeface="Arial"/>
              </a:rPr>
              <a:t>z	</a:t>
            </a:r>
            <a:r>
              <a:rPr dirty="0" sz="3000" spc="225">
                <a:solidFill>
                  <a:srgbClr val="FFFFFF"/>
                </a:solidFill>
                <a:latin typeface="Arial MT"/>
                <a:cs typeface="Arial MT"/>
              </a:rPr>
              <a:t>snapsho</a:t>
            </a:r>
            <a:r>
              <a:rPr dirty="0" sz="3000">
                <a:solidFill>
                  <a:srgbClr val="FFFFFF"/>
                </a:solidFill>
                <a:latin typeface="Arial MT"/>
                <a:cs typeface="Arial MT"/>
              </a:rPr>
              <a:t>t	</a:t>
            </a:r>
            <a:r>
              <a:rPr dirty="0" sz="3000" spc="225">
                <a:solidFill>
                  <a:srgbClr val="FFFFFF"/>
                </a:solidFill>
                <a:latin typeface="Arial MT"/>
                <a:cs typeface="Arial MT"/>
              </a:rPr>
              <a:t>fuzze</a:t>
            </a:r>
            <a:r>
              <a:rPr dirty="0" sz="3000">
                <a:solidFill>
                  <a:srgbClr val="FFFFFF"/>
                </a:solidFill>
                <a:latin typeface="Arial MT"/>
                <a:cs typeface="Arial MT"/>
              </a:rPr>
              <a:t>r  </a:t>
            </a:r>
            <a:r>
              <a:rPr dirty="0" sz="3000" spc="150">
                <a:solidFill>
                  <a:srgbClr val="FFFFFF"/>
                </a:solidFill>
                <a:latin typeface="Arial MT"/>
                <a:cs typeface="Arial MT"/>
              </a:rPr>
              <a:t>Our	</a:t>
            </a:r>
            <a:r>
              <a:rPr dirty="0" sz="3000" spc="190">
                <a:solidFill>
                  <a:srgbClr val="FFFFFF"/>
                </a:solidFill>
                <a:latin typeface="Arial MT"/>
                <a:cs typeface="Arial MT"/>
              </a:rPr>
              <a:t>fuzzing	</a:t>
            </a:r>
            <a:r>
              <a:rPr dirty="0" sz="3000" spc="195">
                <a:solidFill>
                  <a:srgbClr val="FFFFFF"/>
                </a:solidFill>
                <a:latin typeface="Arial MT"/>
                <a:cs typeface="Arial MT"/>
              </a:rPr>
              <a:t>campaign</a:t>
            </a:r>
            <a:endParaRPr sz="3000">
              <a:latin typeface="Arial MT"/>
              <a:cs typeface="Arial MT"/>
            </a:endParaRPr>
          </a:p>
          <a:p>
            <a:pPr marL="393065">
              <a:lnSpc>
                <a:spcPct val="100000"/>
              </a:lnSpc>
              <a:spcBef>
                <a:spcPts val="359"/>
              </a:spcBef>
              <a:tabLst>
                <a:tab pos="1560195" algn="l"/>
                <a:tab pos="3249930" algn="l"/>
                <a:tab pos="3518535" algn="l"/>
              </a:tabLst>
            </a:pPr>
            <a:r>
              <a:rPr dirty="0" sz="3000" spc="180">
                <a:solidFill>
                  <a:srgbClr val="FFFFFF"/>
                </a:solidFill>
                <a:latin typeface="Arial MT"/>
                <a:cs typeface="Arial MT"/>
              </a:rPr>
              <a:t>basic	</a:t>
            </a:r>
            <a:r>
              <a:rPr dirty="0" sz="3000" spc="190">
                <a:solidFill>
                  <a:srgbClr val="FFFFFF"/>
                </a:solidFill>
                <a:latin typeface="Arial MT"/>
                <a:cs typeface="Arial MT"/>
              </a:rPr>
              <a:t>harness	</a:t>
            </a:r>
            <a:r>
              <a:rPr dirty="0" sz="3000">
                <a:solidFill>
                  <a:srgbClr val="FFFFFF"/>
                </a:solidFill>
                <a:latin typeface="Arial MT"/>
                <a:cs typeface="Arial MT"/>
              </a:rPr>
              <a:t>/	</a:t>
            </a:r>
            <a:r>
              <a:rPr dirty="0" sz="3000" spc="195">
                <a:solidFill>
                  <a:srgbClr val="FFFFFF"/>
                </a:solidFill>
                <a:latin typeface="Arial MT"/>
                <a:cs typeface="Arial MT"/>
              </a:rPr>
              <a:t>snapshot</a:t>
            </a:r>
            <a:endParaRPr sz="3000">
              <a:latin typeface="Arial MT"/>
              <a:cs typeface="Arial MT"/>
            </a:endParaRPr>
          </a:p>
          <a:p>
            <a:pPr marL="393065">
              <a:lnSpc>
                <a:spcPct val="100000"/>
              </a:lnSpc>
              <a:spcBef>
                <a:spcPts val="600"/>
              </a:spcBef>
              <a:tabLst>
                <a:tab pos="2196465" algn="l"/>
                <a:tab pos="3886200" algn="l"/>
                <a:tab pos="4155440" algn="l"/>
              </a:tabLst>
            </a:pPr>
            <a:r>
              <a:rPr dirty="0" sz="3000" spc="195">
                <a:solidFill>
                  <a:srgbClr val="FFFFFF"/>
                </a:solidFill>
                <a:latin typeface="Arial MT"/>
                <a:cs typeface="Arial MT"/>
              </a:rPr>
              <a:t>modified	</a:t>
            </a:r>
            <a:r>
              <a:rPr dirty="0" sz="3000" spc="190">
                <a:solidFill>
                  <a:srgbClr val="FFFFFF"/>
                </a:solidFill>
                <a:latin typeface="Arial MT"/>
                <a:cs typeface="Arial MT"/>
              </a:rPr>
              <a:t>harness	</a:t>
            </a:r>
            <a:r>
              <a:rPr dirty="0" sz="3000">
                <a:solidFill>
                  <a:srgbClr val="FFFFFF"/>
                </a:solidFill>
                <a:latin typeface="Arial MT"/>
                <a:cs typeface="Arial MT"/>
              </a:rPr>
              <a:t>/	</a:t>
            </a:r>
            <a:r>
              <a:rPr dirty="0" sz="3000" spc="195">
                <a:solidFill>
                  <a:srgbClr val="FFFFFF"/>
                </a:solidFill>
                <a:latin typeface="Arial MT"/>
                <a:cs typeface="Arial MT"/>
              </a:rPr>
              <a:t>coverage</a:t>
            </a:r>
            <a:endParaRPr sz="3000">
              <a:latin typeface="Arial MT"/>
              <a:cs typeface="Arial MT"/>
            </a:endParaRPr>
          </a:p>
          <a:p>
            <a:pPr marL="393065">
              <a:lnSpc>
                <a:spcPct val="100000"/>
              </a:lnSpc>
              <a:spcBef>
                <a:spcPts val="600"/>
              </a:spcBef>
              <a:tabLst>
                <a:tab pos="1602105" algn="l"/>
                <a:tab pos="1871345" algn="l"/>
                <a:tab pos="3610610" algn="l"/>
                <a:tab pos="3879215" algn="l"/>
              </a:tabLst>
            </a:pPr>
            <a:r>
              <a:rPr dirty="0" sz="3000" spc="180">
                <a:solidFill>
                  <a:srgbClr val="FFFFFF"/>
                </a:solidFill>
                <a:latin typeface="Arial MT"/>
                <a:cs typeface="Arial MT"/>
              </a:rPr>
              <a:t>crash	</a:t>
            </a:r>
            <a:r>
              <a:rPr dirty="0" sz="3000">
                <a:solidFill>
                  <a:srgbClr val="FFFFFF"/>
                </a:solidFill>
                <a:latin typeface="Arial MT"/>
                <a:cs typeface="Arial MT"/>
              </a:rPr>
              <a:t>/	</a:t>
            </a:r>
            <a:r>
              <a:rPr dirty="0" sz="3000" spc="195">
                <a:solidFill>
                  <a:srgbClr val="FFFFFF"/>
                </a:solidFill>
                <a:latin typeface="Arial MT"/>
                <a:cs typeface="Arial MT"/>
              </a:rPr>
              <a:t>analysis	</a:t>
            </a:r>
            <a:r>
              <a:rPr dirty="0" sz="3000">
                <a:solidFill>
                  <a:srgbClr val="FFFFFF"/>
                </a:solidFill>
                <a:latin typeface="Arial MT"/>
                <a:cs typeface="Arial MT"/>
              </a:rPr>
              <a:t>/	</a:t>
            </a:r>
            <a:r>
              <a:rPr dirty="0" sz="3000" spc="204">
                <a:solidFill>
                  <a:srgbClr val="FFFFFF"/>
                </a:solidFill>
                <a:latin typeface="Arial MT"/>
                <a:cs typeface="Arial MT"/>
              </a:rPr>
              <a:t>CVE-2022-30221</a:t>
            </a:r>
            <a:endParaRPr sz="3000">
              <a:latin typeface="Arial MT"/>
              <a:cs typeface="Arial MT"/>
            </a:endParaRPr>
          </a:p>
          <a:p>
            <a:pPr>
              <a:lnSpc>
                <a:spcPct val="100000"/>
              </a:lnSpc>
            </a:pPr>
            <a:endParaRPr sz="3300">
              <a:latin typeface="Arial MT"/>
              <a:cs typeface="Arial MT"/>
            </a:endParaRPr>
          </a:p>
          <a:p>
            <a:pPr marL="291465">
              <a:lnSpc>
                <a:spcPct val="100000"/>
              </a:lnSpc>
              <a:spcBef>
                <a:spcPts val="2130"/>
              </a:spcBef>
              <a:tabLst>
                <a:tab pos="2052320" algn="l"/>
                <a:tab pos="3021330" algn="l"/>
                <a:tab pos="3990340" algn="l"/>
                <a:tab pos="4605020" algn="l"/>
              </a:tabLst>
            </a:pPr>
            <a:r>
              <a:rPr dirty="0" sz="3000" spc="195" i="1">
                <a:solidFill>
                  <a:srgbClr val="FFFFFF"/>
                </a:solidFill>
                <a:latin typeface="Arial"/>
                <a:cs typeface="Arial"/>
              </a:rPr>
              <a:t>Detailed	</a:t>
            </a:r>
            <a:r>
              <a:rPr dirty="0" sz="3000" spc="165" i="1">
                <a:solidFill>
                  <a:srgbClr val="FFFFFF"/>
                </a:solidFill>
                <a:latin typeface="Arial"/>
                <a:cs typeface="Arial"/>
              </a:rPr>
              <a:t>blog	post	</a:t>
            </a:r>
            <a:r>
              <a:rPr dirty="0" sz="3000" spc="110" i="1">
                <a:solidFill>
                  <a:srgbClr val="FFFFFF"/>
                </a:solidFill>
                <a:latin typeface="Arial"/>
                <a:cs typeface="Arial"/>
              </a:rPr>
              <a:t>on	</a:t>
            </a:r>
            <a:r>
              <a:rPr dirty="0" sz="3000" spc="200" i="1">
                <a:solidFill>
                  <a:srgbClr val="33DB04"/>
                </a:solidFill>
                <a:latin typeface="Arial"/>
                <a:cs typeface="Arial"/>
                <a:hlinkClick r:id="rId6"/>
              </a:rPr>
              <a:t>thalium.re</a:t>
            </a:r>
            <a:endParaRPr sz="3000">
              <a:latin typeface="Arial"/>
              <a:cs typeface="Arial"/>
            </a:endParaRPr>
          </a:p>
        </p:txBody>
      </p:sp>
      <p:sp>
        <p:nvSpPr>
          <p:cNvPr id="11" name="object 11"/>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291846" y="94869"/>
                </a:lnTo>
                <a:lnTo>
                  <a:pt x="291846"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sp>
        <p:nvSpPr>
          <p:cNvPr id="12" name="object 12"/>
          <p:cNvSpPr txBox="1">
            <a:spLocks noGrp="1"/>
          </p:cNvSpPr>
          <p:nvPr>
            <p:ph type="sldNum" idx="7" sz="quarter"/>
          </p:nvPr>
        </p:nvSpPr>
        <p:spPr>
          <a:prstGeom prst="rect"/>
        </p:spPr>
        <p:txBody>
          <a:bodyPr wrap="square" lIns="0" tIns="0" rIns="0" bIns="0" rtlCol="0" vert="horz">
            <a:spAutoFit/>
          </a:bodyPr>
          <a:lstStyle/>
          <a:p>
            <a:pPr marL="193675">
              <a:lnSpc>
                <a:spcPts val="2090"/>
              </a:lnSpc>
            </a:pPr>
            <a:fld id="{81D60167-4931-47E6-BA6A-407CBD079E47}" type="slidenum">
              <a:rPr dirty="0"/>
              <a:t>7</a:t>
            </a:fl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2325" y="1694355"/>
            <a:ext cx="3296920" cy="3479165"/>
            <a:chOff x="552325" y="1694355"/>
            <a:chExt cx="3296920" cy="3479165"/>
          </a:xfrm>
        </p:grpSpPr>
        <p:sp>
          <p:nvSpPr>
            <p:cNvPr id="3" name="object 3"/>
            <p:cNvSpPr/>
            <p:nvPr/>
          </p:nvSpPr>
          <p:spPr>
            <a:xfrm>
              <a:off x="566867" y="1708898"/>
              <a:ext cx="2116455" cy="2812415"/>
            </a:xfrm>
            <a:custGeom>
              <a:avLst/>
              <a:gdLst/>
              <a:ahLst/>
              <a:cxnLst/>
              <a:rect l="l" t="t" r="r" b="b"/>
              <a:pathLst>
                <a:path w="2116455" h="2812415">
                  <a:moveTo>
                    <a:pt x="419323" y="2812161"/>
                  </a:moveTo>
                  <a:lnTo>
                    <a:pt x="0" y="2678797"/>
                  </a:lnTo>
                  <a:lnTo>
                    <a:pt x="0" y="412164"/>
                  </a:lnTo>
                  <a:lnTo>
                    <a:pt x="1691954" y="0"/>
                  </a:lnTo>
                  <a:lnTo>
                    <a:pt x="2116139" y="133363"/>
                  </a:lnTo>
                  <a:lnTo>
                    <a:pt x="2116139" y="2412148"/>
                  </a:lnTo>
                  <a:lnTo>
                    <a:pt x="419323" y="2812161"/>
                  </a:lnTo>
                  <a:close/>
                </a:path>
              </a:pathLst>
            </a:custGeom>
            <a:solidFill>
              <a:srgbClr val="ABB4C4"/>
            </a:solidFill>
          </p:spPr>
          <p:txBody>
            <a:bodyPr wrap="square" lIns="0" tIns="0" rIns="0" bIns="0" rtlCol="0"/>
            <a:lstStyle/>
            <a:p/>
          </p:txBody>
        </p:sp>
        <p:sp>
          <p:nvSpPr>
            <p:cNvPr id="4" name="object 4"/>
            <p:cNvSpPr/>
            <p:nvPr/>
          </p:nvSpPr>
          <p:spPr>
            <a:xfrm>
              <a:off x="566867" y="1708898"/>
              <a:ext cx="2106930" cy="538480"/>
            </a:xfrm>
            <a:custGeom>
              <a:avLst/>
              <a:gdLst/>
              <a:ahLst/>
              <a:cxnLst/>
              <a:rect l="l" t="t" r="r" b="b"/>
              <a:pathLst>
                <a:path w="2106930" h="538480">
                  <a:moveTo>
                    <a:pt x="409681" y="538158"/>
                  </a:moveTo>
                  <a:lnTo>
                    <a:pt x="0" y="412164"/>
                  </a:lnTo>
                  <a:lnTo>
                    <a:pt x="1691954" y="0"/>
                  </a:lnTo>
                  <a:lnTo>
                    <a:pt x="2106418" y="126072"/>
                  </a:lnTo>
                  <a:lnTo>
                    <a:pt x="409681" y="538158"/>
                  </a:lnTo>
                  <a:close/>
                </a:path>
              </a:pathLst>
            </a:custGeom>
            <a:solidFill>
              <a:srgbClr val="B8BED0"/>
            </a:solidFill>
          </p:spPr>
          <p:txBody>
            <a:bodyPr wrap="square" lIns="0" tIns="0" rIns="0" bIns="0" rtlCol="0"/>
            <a:lstStyle/>
            <a:p/>
          </p:txBody>
        </p:sp>
        <p:sp>
          <p:nvSpPr>
            <p:cNvPr id="5" name="object 5"/>
            <p:cNvSpPr/>
            <p:nvPr/>
          </p:nvSpPr>
          <p:spPr>
            <a:xfrm>
              <a:off x="986191" y="1830109"/>
              <a:ext cx="1697355" cy="2691130"/>
            </a:xfrm>
            <a:custGeom>
              <a:avLst/>
              <a:gdLst/>
              <a:ahLst/>
              <a:cxnLst/>
              <a:rect l="l" t="t" r="r" b="b"/>
              <a:pathLst>
                <a:path w="1697355" h="2691129">
                  <a:moveTo>
                    <a:pt x="0" y="2690950"/>
                  </a:moveTo>
                  <a:lnTo>
                    <a:pt x="0" y="412164"/>
                  </a:lnTo>
                  <a:lnTo>
                    <a:pt x="1696815" y="0"/>
                  </a:lnTo>
                  <a:lnTo>
                    <a:pt x="1696815" y="2290937"/>
                  </a:lnTo>
                  <a:lnTo>
                    <a:pt x="0" y="2690950"/>
                  </a:lnTo>
                  <a:close/>
                </a:path>
              </a:pathLst>
            </a:custGeom>
            <a:solidFill>
              <a:srgbClr val="5B6269"/>
            </a:solidFill>
          </p:spPr>
          <p:txBody>
            <a:bodyPr wrap="square" lIns="0" tIns="0" rIns="0" bIns="0" rtlCol="0"/>
            <a:lstStyle/>
            <a:p/>
          </p:txBody>
        </p:sp>
        <p:sp>
          <p:nvSpPr>
            <p:cNvPr id="6" name="object 6"/>
            <p:cNvSpPr/>
            <p:nvPr/>
          </p:nvSpPr>
          <p:spPr>
            <a:xfrm>
              <a:off x="566867" y="1708898"/>
              <a:ext cx="2068195" cy="1326515"/>
            </a:xfrm>
            <a:custGeom>
              <a:avLst/>
              <a:gdLst/>
              <a:ahLst/>
              <a:cxnLst/>
              <a:rect l="l" t="t" r="r" b="b"/>
              <a:pathLst>
                <a:path w="2068195" h="1326514">
                  <a:moveTo>
                    <a:pt x="436335" y="1326109"/>
                  </a:moveTo>
                  <a:lnTo>
                    <a:pt x="391771" y="1306977"/>
                  </a:lnTo>
                  <a:lnTo>
                    <a:pt x="347404" y="1287405"/>
                  </a:lnTo>
                  <a:lnTo>
                    <a:pt x="303238" y="1267393"/>
                  </a:lnTo>
                  <a:lnTo>
                    <a:pt x="259276" y="1246943"/>
                  </a:lnTo>
                  <a:lnTo>
                    <a:pt x="215521" y="1226057"/>
                  </a:lnTo>
                  <a:lnTo>
                    <a:pt x="171979" y="1204735"/>
                  </a:lnTo>
                  <a:lnTo>
                    <a:pt x="128651" y="1182980"/>
                  </a:lnTo>
                  <a:lnTo>
                    <a:pt x="85543" y="1160793"/>
                  </a:lnTo>
                  <a:lnTo>
                    <a:pt x="42658" y="1138174"/>
                  </a:lnTo>
                  <a:lnTo>
                    <a:pt x="0" y="1115126"/>
                  </a:lnTo>
                  <a:lnTo>
                    <a:pt x="0" y="412164"/>
                  </a:lnTo>
                  <a:lnTo>
                    <a:pt x="1691954" y="0"/>
                  </a:lnTo>
                  <a:lnTo>
                    <a:pt x="2055541" y="113919"/>
                  </a:lnTo>
                  <a:lnTo>
                    <a:pt x="2067613" y="133363"/>
                  </a:lnTo>
                  <a:lnTo>
                    <a:pt x="2065055" y="185292"/>
                  </a:lnTo>
                  <a:lnTo>
                    <a:pt x="2062128" y="237198"/>
                  </a:lnTo>
                  <a:lnTo>
                    <a:pt x="2058832" y="289082"/>
                  </a:lnTo>
                  <a:lnTo>
                    <a:pt x="2055166" y="340939"/>
                  </a:lnTo>
                  <a:lnTo>
                    <a:pt x="2051131" y="392768"/>
                  </a:lnTo>
                  <a:lnTo>
                    <a:pt x="2046727" y="444568"/>
                  </a:lnTo>
                  <a:lnTo>
                    <a:pt x="2041954" y="496335"/>
                  </a:lnTo>
                  <a:lnTo>
                    <a:pt x="2036811" y="548068"/>
                  </a:lnTo>
                  <a:lnTo>
                    <a:pt x="2031299" y="599764"/>
                  </a:lnTo>
                  <a:lnTo>
                    <a:pt x="2025417" y="651422"/>
                  </a:lnTo>
                  <a:lnTo>
                    <a:pt x="2019167" y="703040"/>
                  </a:lnTo>
                  <a:lnTo>
                    <a:pt x="2016070" y="750525"/>
                  </a:lnTo>
                  <a:lnTo>
                    <a:pt x="2009298" y="797408"/>
                  </a:lnTo>
                  <a:lnTo>
                    <a:pt x="1998922" y="843482"/>
                  </a:lnTo>
                  <a:lnTo>
                    <a:pt x="1985017" y="888541"/>
                  </a:lnTo>
                  <a:lnTo>
                    <a:pt x="1967653" y="932381"/>
                  </a:lnTo>
                  <a:lnTo>
                    <a:pt x="1946904" y="974795"/>
                  </a:lnTo>
                  <a:lnTo>
                    <a:pt x="1922842" y="1015576"/>
                  </a:lnTo>
                  <a:lnTo>
                    <a:pt x="1895541" y="1054521"/>
                  </a:lnTo>
                  <a:lnTo>
                    <a:pt x="1860691" y="1090374"/>
                  </a:lnTo>
                  <a:lnTo>
                    <a:pt x="1823647" y="1123600"/>
                  </a:lnTo>
                  <a:lnTo>
                    <a:pt x="1784559" y="1154114"/>
                  </a:lnTo>
                  <a:lnTo>
                    <a:pt x="1743580" y="1181836"/>
                  </a:lnTo>
                  <a:lnTo>
                    <a:pt x="1700862" y="1206682"/>
                  </a:lnTo>
                  <a:lnTo>
                    <a:pt x="1656556" y="1228568"/>
                  </a:lnTo>
                  <a:lnTo>
                    <a:pt x="1610814" y="1247413"/>
                  </a:lnTo>
                  <a:lnTo>
                    <a:pt x="1563789" y="1263133"/>
                  </a:lnTo>
                  <a:lnTo>
                    <a:pt x="1515633" y="1275646"/>
                  </a:lnTo>
                  <a:lnTo>
                    <a:pt x="1466496" y="1284869"/>
                  </a:lnTo>
                  <a:lnTo>
                    <a:pt x="1416832" y="1292116"/>
                  </a:lnTo>
                  <a:lnTo>
                    <a:pt x="1367039" y="1298334"/>
                  </a:lnTo>
                  <a:lnTo>
                    <a:pt x="1317133" y="1303520"/>
                  </a:lnTo>
                  <a:lnTo>
                    <a:pt x="1267133" y="1307674"/>
                  </a:lnTo>
                  <a:lnTo>
                    <a:pt x="1217056" y="1310796"/>
                  </a:lnTo>
                  <a:lnTo>
                    <a:pt x="1166919" y="1312885"/>
                  </a:lnTo>
                  <a:lnTo>
                    <a:pt x="1116740" y="1313938"/>
                  </a:lnTo>
                  <a:lnTo>
                    <a:pt x="1066535" y="1313957"/>
                  </a:lnTo>
                  <a:lnTo>
                    <a:pt x="436335" y="1326109"/>
                  </a:lnTo>
                  <a:close/>
                </a:path>
              </a:pathLst>
            </a:custGeom>
            <a:solidFill>
              <a:srgbClr val="FFFFFF">
                <a:alpha val="39999"/>
              </a:srgbClr>
            </a:solidFill>
          </p:spPr>
          <p:txBody>
            <a:bodyPr wrap="square" lIns="0" tIns="0" rIns="0" bIns="0" rtlCol="0"/>
            <a:lstStyle/>
            <a:p/>
          </p:txBody>
        </p:sp>
        <p:sp>
          <p:nvSpPr>
            <p:cNvPr id="7" name="object 7"/>
            <p:cNvSpPr/>
            <p:nvPr/>
          </p:nvSpPr>
          <p:spPr>
            <a:xfrm>
              <a:off x="566867" y="2908935"/>
              <a:ext cx="92710" cy="1261110"/>
            </a:xfrm>
            <a:custGeom>
              <a:avLst/>
              <a:gdLst/>
              <a:ahLst/>
              <a:cxnLst/>
              <a:rect l="l" t="t" r="r" b="b"/>
              <a:pathLst>
                <a:path w="92709" h="1261110">
                  <a:moveTo>
                    <a:pt x="92111" y="1260564"/>
                  </a:moveTo>
                  <a:lnTo>
                    <a:pt x="0" y="1224263"/>
                  </a:lnTo>
                  <a:lnTo>
                    <a:pt x="0" y="0"/>
                  </a:lnTo>
                  <a:lnTo>
                    <a:pt x="92111" y="36379"/>
                  </a:lnTo>
                  <a:lnTo>
                    <a:pt x="92111" y="1260564"/>
                  </a:lnTo>
                  <a:close/>
                </a:path>
              </a:pathLst>
            </a:custGeom>
            <a:solidFill>
              <a:srgbClr val="52585D"/>
            </a:solidFill>
          </p:spPr>
          <p:txBody>
            <a:bodyPr wrap="square" lIns="0" tIns="0" rIns="0" bIns="0" rtlCol="0"/>
            <a:lstStyle/>
            <a:p/>
          </p:txBody>
        </p:sp>
        <p:sp>
          <p:nvSpPr>
            <p:cNvPr id="8" name="object 8"/>
            <p:cNvSpPr/>
            <p:nvPr/>
          </p:nvSpPr>
          <p:spPr>
            <a:xfrm>
              <a:off x="566867" y="1708898"/>
              <a:ext cx="2116455" cy="2812415"/>
            </a:xfrm>
            <a:custGeom>
              <a:avLst/>
              <a:gdLst/>
              <a:ahLst/>
              <a:cxnLst/>
              <a:rect l="l" t="t" r="r" b="b"/>
              <a:pathLst>
                <a:path w="2116455" h="2812415">
                  <a:moveTo>
                    <a:pt x="0" y="2678797"/>
                  </a:moveTo>
                  <a:lnTo>
                    <a:pt x="0" y="412164"/>
                  </a:lnTo>
                  <a:lnTo>
                    <a:pt x="1691954" y="0"/>
                  </a:lnTo>
                  <a:lnTo>
                    <a:pt x="2116139" y="133363"/>
                  </a:lnTo>
                  <a:lnTo>
                    <a:pt x="2116139" y="2412148"/>
                  </a:lnTo>
                  <a:lnTo>
                    <a:pt x="419323" y="2812161"/>
                  </a:lnTo>
                  <a:lnTo>
                    <a:pt x="0" y="2678797"/>
                  </a:lnTo>
                  <a:close/>
                </a:path>
              </a:pathLst>
            </a:custGeom>
            <a:ln w="29085">
              <a:solidFill>
                <a:srgbClr val="000000"/>
              </a:solidFill>
            </a:ln>
          </p:spPr>
          <p:txBody>
            <a:bodyPr wrap="square" lIns="0" tIns="0" rIns="0" bIns="0" rtlCol="0"/>
            <a:lstStyle/>
            <a:p/>
          </p:txBody>
        </p:sp>
        <p:sp>
          <p:nvSpPr>
            <p:cNvPr id="9" name="object 9"/>
            <p:cNvSpPr/>
            <p:nvPr/>
          </p:nvSpPr>
          <p:spPr>
            <a:xfrm>
              <a:off x="1204359" y="1733124"/>
              <a:ext cx="2630170" cy="3425825"/>
            </a:xfrm>
            <a:custGeom>
              <a:avLst/>
              <a:gdLst/>
              <a:ahLst/>
              <a:cxnLst/>
              <a:rect l="l" t="t" r="r" b="b"/>
              <a:pathLst>
                <a:path w="2630170" h="3425825">
                  <a:moveTo>
                    <a:pt x="1551317" y="3381837"/>
                  </a:moveTo>
                  <a:lnTo>
                    <a:pt x="489642" y="3059444"/>
                  </a:lnTo>
                  <a:lnTo>
                    <a:pt x="489642" y="2993977"/>
                  </a:lnTo>
                  <a:lnTo>
                    <a:pt x="727172" y="2926080"/>
                  </a:lnTo>
                  <a:lnTo>
                    <a:pt x="0" y="2710315"/>
                  </a:lnTo>
                  <a:lnTo>
                    <a:pt x="0" y="60605"/>
                  </a:lnTo>
                  <a:lnTo>
                    <a:pt x="254541" y="0"/>
                  </a:lnTo>
                  <a:lnTo>
                    <a:pt x="1212851" y="288523"/>
                  </a:lnTo>
                  <a:lnTo>
                    <a:pt x="218167" y="288523"/>
                  </a:lnTo>
                  <a:lnTo>
                    <a:pt x="218167" y="2581891"/>
                  </a:lnTo>
                  <a:lnTo>
                    <a:pt x="2266418" y="3175794"/>
                  </a:lnTo>
                  <a:lnTo>
                    <a:pt x="2630004" y="3175794"/>
                  </a:lnTo>
                  <a:lnTo>
                    <a:pt x="2630004" y="3255844"/>
                  </a:lnTo>
                  <a:lnTo>
                    <a:pt x="1830083" y="3255844"/>
                  </a:lnTo>
                  <a:lnTo>
                    <a:pt x="1830083" y="3309158"/>
                  </a:lnTo>
                  <a:lnTo>
                    <a:pt x="1551317" y="3381837"/>
                  </a:lnTo>
                  <a:close/>
                </a:path>
                <a:path w="2630170" h="3425825">
                  <a:moveTo>
                    <a:pt x="2630004" y="3175794"/>
                  </a:moveTo>
                  <a:lnTo>
                    <a:pt x="2266418" y="3175794"/>
                  </a:lnTo>
                  <a:lnTo>
                    <a:pt x="2266418" y="884857"/>
                  </a:lnTo>
                  <a:lnTo>
                    <a:pt x="218167" y="288523"/>
                  </a:lnTo>
                  <a:lnTo>
                    <a:pt x="1212851" y="288523"/>
                  </a:lnTo>
                  <a:lnTo>
                    <a:pt x="2630004" y="715192"/>
                  </a:lnTo>
                  <a:lnTo>
                    <a:pt x="2630004" y="3175794"/>
                  </a:lnTo>
                  <a:close/>
                </a:path>
                <a:path w="2630170" h="3425825">
                  <a:moveTo>
                    <a:pt x="2387613" y="3425508"/>
                  </a:moveTo>
                  <a:lnTo>
                    <a:pt x="1830083" y="3255844"/>
                  </a:lnTo>
                  <a:lnTo>
                    <a:pt x="2630004" y="3255844"/>
                  </a:lnTo>
                  <a:lnTo>
                    <a:pt x="2630004" y="3369763"/>
                  </a:lnTo>
                  <a:lnTo>
                    <a:pt x="2387613" y="3425508"/>
                  </a:lnTo>
                  <a:close/>
                </a:path>
              </a:pathLst>
            </a:custGeom>
            <a:solidFill>
              <a:srgbClr val="B5BDCF"/>
            </a:solidFill>
          </p:spPr>
          <p:txBody>
            <a:bodyPr wrap="square" lIns="0" tIns="0" rIns="0" bIns="0" rtlCol="0"/>
            <a:lstStyle/>
            <a:p/>
          </p:txBody>
        </p:sp>
        <p:sp>
          <p:nvSpPr>
            <p:cNvPr id="10" name="object 10"/>
            <p:cNvSpPr/>
            <p:nvPr/>
          </p:nvSpPr>
          <p:spPr>
            <a:xfrm>
              <a:off x="1349778" y="1999773"/>
              <a:ext cx="2121535" cy="2981960"/>
            </a:xfrm>
            <a:custGeom>
              <a:avLst/>
              <a:gdLst/>
              <a:ahLst/>
              <a:cxnLst/>
              <a:rect l="l" t="t" r="r" b="b"/>
              <a:pathLst>
                <a:path w="2121535" h="2981960">
                  <a:moveTo>
                    <a:pt x="2120999" y="2981903"/>
                  </a:moveTo>
                  <a:lnTo>
                    <a:pt x="0" y="2363695"/>
                  </a:lnTo>
                  <a:lnTo>
                    <a:pt x="0" y="0"/>
                  </a:lnTo>
                  <a:lnTo>
                    <a:pt x="72748" y="21874"/>
                  </a:lnTo>
                  <a:lnTo>
                    <a:pt x="72748" y="2315242"/>
                  </a:lnTo>
                  <a:lnTo>
                    <a:pt x="2120999" y="2909145"/>
                  </a:lnTo>
                  <a:lnTo>
                    <a:pt x="2120999" y="2981903"/>
                  </a:lnTo>
                  <a:close/>
                </a:path>
              </a:pathLst>
            </a:custGeom>
            <a:solidFill>
              <a:srgbClr val="E6E7E8"/>
            </a:solidFill>
          </p:spPr>
          <p:txBody>
            <a:bodyPr wrap="square" lIns="0" tIns="0" rIns="0" bIns="0" rtlCol="0"/>
            <a:lstStyle/>
            <a:p/>
          </p:txBody>
        </p:sp>
        <p:sp>
          <p:nvSpPr>
            <p:cNvPr id="11" name="object 11"/>
            <p:cNvSpPr/>
            <p:nvPr/>
          </p:nvSpPr>
          <p:spPr>
            <a:xfrm>
              <a:off x="1555873" y="4315016"/>
              <a:ext cx="1915160" cy="594360"/>
            </a:xfrm>
            <a:custGeom>
              <a:avLst/>
              <a:gdLst/>
              <a:ahLst/>
              <a:cxnLst/>
              <a:rect l="l" t="t" r="r" b="b"/>
              <a:pathLst>
                <a:path w="1915160" h="594360">
                  <a:moveTo>
                    <a:pt x="1914904" y="593903"/>
                  </a:moveTo>
                  <a:lnTo>
                    <a:pt x="0" y="38731"/>
                  </a:lnTo>
                  <a:lnTo>
                    <a:pt x="169642" y="0"/>
                  </a:lnTo>
                  <a:lnTo>
                    <a:pt x="1914904" y="509071"/>
                  </a:lnTo>
                  <a:lnTo>
                    <a:pt x="1914904" y="593903"/>
                  </a:lnTo>
                  <a:close/>
                </a:path>
              </a:pathLst>
            </a:custGeom>
            <a:solidFill>
              <a:srgbClr val="5B6269"/>
            </a:solidFill>
          </p:spPr>
          <p:txBody>
            <a:bodyPr wrap="square" lIns="0" tIns="0" rIns="0" bIns="0" rtlCol="0"/>
            <a:lstStyle/>
            <a:p/>
          </p:txBody>
        </p:sp>
        <p:sp>
          <p:nvSpPr>
            <p:cNvPr id="12" name="object 12"/>
            <p:cNvSpPr/>
            <p:nvPr/>
          </p:nvSpPr>
          <p:spPr>
            <a:xfrm>
              <a:off x="1422526" y="2021647"/>
              <a:ext cx="2048510" cy="2887345"/>
            </a:xfrm>
            <a:custGeom>
              <a:avLst/>
              <a:gdLst/>
              <a:ahLst/>
              <a:cxnLst/>
              <a:rect l="l" t="t" r="r" b="b"/>
              <a:pathLst>
                <a:path w="2048510" h="2887345">
                  <a:moveTo>
                    <a:pt x="2048250" y="2887271"/>
                  </a:moveTo>
                  <a:lnTo>
                    <a:pt x="0" y="2293368"/>
                  </a:lnTo>
                  <a:lnTo>
                    <a:pt x="0" y="0"/>
                  </a:lnTo>
                  <a:lnTo>
                    <a:pt x="2048250" y="596333"/>
                  </a:lnTo>
                  <a:lnTo>
                    <a:pt x="2048250" y="2887271"/>
                  </a:lnTo>
                  <a:close/>
                </a:path>
              </a:pathLst>
            </a:custGeom>
            <a:solidFill>
              <a:srgbClr val="ABD9F1">
                <a:alpha val="79998"/>
              </a:srgbClr>
            </a:solidFill>
          </p:spPr>
          <p:txBody>
            <a:bodyPr wrap="square" lIns="0" tIns="0" rIns="0" bIns="0" rtlCol="0"/>
            <a:lstStyle/>
            <a:p/>
          </p:txBody>
        </p:sp>
        <p:sp>
          <p:nvSpPr>
            <p:cNvPr id="13" name="object 13"/>
            <p:cNvSpPr/>
            <p:nvPr/>
          </p:nvSpPr>
          <p:spPr>
            <a:xfrm>
              <a:off x="1483124" y="2108910"/>
              <a:ext cx="1927225" cy="1969770"/>
            </a:xfrm>
            <a:custGeom>
              <a:avLst/>
              <a:gdLst/>
              <a:ahLst/>
              <a:cxnLst/>
              <a:rect l="l" t="t" r="r" b="b"/>
              <a:pathLst>
                <a:path w="1927225" h="1969770">
                  <a:moveTo>
                    <a:pt x="1927055" y="1969720"/>
                  </a:moveTo>
                  <a:lnTo>
                    <a:pt x="1893289" y="1931975"/>
                  </a:lnTo>
                  <a:lnTo>
                    <a:pt x="1857967" y="1895991"/>
                  </a:lnTo>
                  <a:lnTo>
                    <a:pt x="1821159" y="1861803"/>
                  </a:lnTo>
                  <a:lnTo>
                    <a:pt x="1782938" y="1829445"/>
                  </a:lnTo>
                  <a:lnTo>
                    <a:pt x="1743375" y="1798950"/>
                  </a:lnTo>
                  <a:lnTo>
                    <a:pt x="1702540" y="1770355"/>
                  </a:lnTo>
                  <a:lnTo>
                    <a:pt x="1660505" y="1743694"/>
                  </a:lnTo>
                  <a:lnTo>
                    <a:pt x="1617342" y="1719000"/>
                  </a:lnTo>
                  <a:lnTo>
                    <a:pt x="1573120" y="1696309"/>
                  </a:lnTo>
                  <a:lnTo>
                    <a:pt x="1527913" y="1675655"/>
                  </a:lnTo>
                  <a:lnTo>
                    <a:pt x="1481790" y="1657072"/>
                  </a:lnTo>
                  <a:lnTo>
                    <a:pt x="1434823" y="1640595"/>
                  </a:lnTo>
                  <a:lnTo>
                    <a:pt x="1387083" y="1626259"/>
                  </a:lnTo>
                  <a:lnTo>
                    <a:pt x="1338641" y="1614099"/>
                  </a:lnTo>
                  <a:lnTo>
                    <a:pt x="1289569" y="1604147"/>
                  </a:lnTo>
                  <a:lnTo>
                    <a:pt x="1239938" y="1596440"/>
                  </a:lnTo>
                  <a:lnTo>
                    <a:pt x="1189820" y="1591012"/>
                  </a:lnTo>
                  <a:lnTo>
                    <a:pt x="1139284" y="1587897"/>
                  </a:lnTo>
                  <a:lnTo>
                    <a:pt x="1080572" y="1593274"/>
                  </a:lnTo>
                  <a:lnTo>
                    <a:pt x="1023937" y="1602162"/>
                  </a:lnTo>
                  <a:lnTo>
                    <a:pt x="969989" y="1614423"/>
                  </a:lnTo>
                  <a:lnTo>
                    <a:pt x="919337" y="1629916"/>
                  </a:lnTo>
                  <a:lnTo>
                    <a:pt x="872591" y="1648502"/>
                  </a:lnTo>
                  <a:lnTo>
                    <a:pt x="827830" y="1664866"/>
                  </a:lnTo>
                  <a:lnTo>
                    <a:pt x="782211" y="1677593"/>
                  </a:lnTo>
                  <a:lnTo>
                    <a:pt x="735949" y="1686684"/>
                  </a:lnTo>
                  <a:lnTo>
                    <a:pt x="689257" y="1692139"/>
                  </a:lnTo>
                  <a:lnTo>
                    <a:pt x="642351" y="1693957"/>
                  </a:lnTo>
                  <a:lnTo>
                    <a:pt x="595445" y="1692139"/>
                  </a:lnTo>
                  <a:lnTo>
                    <a:pt x="548754" y="1686684"/>
                  </a:lnTo>
                  <a:lnTo>
                    <a:pt x="502491" y="1677593"/>
                  </a:lnTo>
                  <a:lnTo>
                    <a:pt x="456872" y="1664866"/>
                  </a:lnTo>
                  <a:lnTo>
                    <a:pt x="412111" y="1648502"/>
                  </a:lnTo>
                  <a:lnTo>
                    <a:pt x="364257" y="1628977"/>
                  </a:lnTo>
                  <a:lnTo>
                    <a:pt x="317648" y="1606993"/>
                  </a:lnTo>
                  <a:lnTo>
                    <a:pt x="272369" y="1582617"/>
                  </a:lnTo>
                  <a:lnTo>
                    <a:pt x="228509" y="1555910"/>
                  </a:lnTo>
                  <a:lnTo>
                    <a:pt x="186153" y="1526938"/>
                  </a:lnTo>
                  <a:lnTo>
                    <a:pt x="145390" y="1495765"/>
                  </a:lnTo>
                  <a:lnTo>
                    <a:pt x="106306" y="1462454"/>
                  </a:lnTo>
                  <a:lnTo>
                    <a:pt x="68988" y="1427070"/>
                  </a:lnTo>
                  <a:lnTo>
                    <a:pt x="33524" y="1389675"/>
                  </a:lnTo>
                  <a:lnTo>
                    <a:pt x="0" y="1350336"/>
                  </a:lnTo>
                  <a:lnTo>
                    <a:pt x="0" y="0"/>
                  </a:lnTo>
                  <a:lnTo>
                    <a:pt x="1927055" y="569676"/>
                  </a:lnTo>
                  <a:lnTo>
                    <a:pt x="1927055" y="1969720"/>
                  </a:lnTo>
                  <a:close/>
                </a:path>
              </a:pathLst>
            </a:custGeom>
            <a:solidFill>
              <a:srgbClr val="FFFFFF">
                <a:alpha val="50199"/>
              </a:srgbClr>
            </a:solidFill>
          </p:spPr>
          <p:txBody>
            <a:bodyPr wrap="square" lIns="0" tIns="0" rIns="0" bIns="0" rtlCol="0"/>
            <a:lstStyle/>
            <a:p/>
          </p:txBody>
        </p:sp>
        <p:sp>
          <p:nvSpPr>
            <p:cNvPr id="14" name="object 14"/>
            <p:cNvSpPr/>
            <p:nvPr/>
          </p:nvSpPr>
          <p:spPr>
            <a:xfrm>
              <a:off x="3604123" y="2448317"/>
              <a:ext cx="230504" cy="2703195"/>
            </a:xfrm>
            <a:custGeom>
              <a:avLst/>
              <a:gdLst/>
              <a:ahLst/>
              <a:cxnLst/>
              <a:rect l="l" t="t" r="r" b="b"/>
              <a:pathLst>
                <a:path w="230504" h="2703195">
                  <a:moveTo>
                    <a:pt x="0" y="2703024"/>
                  </a:moveTo>
                  <a:lnTo>
                    <a:pt x="0" y="60605"/>
                  </a:lnTo>
                  <a:lnTo>
                    <a:pt x="230240" y="0"/>
                  </a:lnTo>
                  <a:lnTo>
                    <a:pt x="230240" y="2654571"/>
                  </a:lnTo>
                  <a:lnTo>
                    <a:pt x="0" y="2703024"/>
                  </a:lnTo>
                  <a:close/>
                </a:path>
              </a:pathLst>
            </a:custGeom>
            <a:solidFill>
              <a:srgbClr val="5B6269"/>
            </a:solidFill>
          </p:spPr>
          <p:txBody>
            <a:bodyPr wrap="square" lIns="0" tIns="0" rIns="0" bIns="0" rtlCol="0"/>
            <a:lstStyle/>
            <a:p/>
          </p:txBody>
        </p:sp>
        <p:sp>
          <p:nvSpPr>
            <p:cNvPr id="15" name="object 15"/>
            <p:cNvSpPr/>
            <p:nvPr/>
          </p:nvSpPr>
          <p:spPr>
            <a:xfrm>
              <a:off x="1204359" y="1733124"/>
              <a:ext cx="2630170" cy="775970"/>
            </a:xfrm>
            <a:custGeom>
              <a:avLst/>
              <a:gdLst/>
              <a:ahLst/>
              <a:cxnLst/>
              <a:rect l="l" t="t" r="r" b="b"/>
              <a:pathLst>
                <a:path w="2630170" h="775969">
                  <a:moveTo>
                    <a:pt x="2399764" y="775798"/>
                  </a:moveTo>
                  <a:lnTo>
                    <a:pt x="0" y="60605"/>
                  </a:lnTo>
                  <a:lnTo>
                    <a:pt x="254541" y="0"/>
                  </a:lnTo>
                  <a:lnTo>
                    <a:pt x="2630004" y="715192"/>
                  </a:lnTo>
                  <a:lnTo>
                    <a:pt x="2399764" y="775798"/>
                  </a:lnTo>
                  <a:close/>
                </a:path>
              </a:pathLst>
            </a:custGeom>
            <a:solidFill>
              <a:srgbClr val="C2C8D8"/>
            </a:solidFill>
          </p:spPr>
          <p:txBody>
            <a:bodyPr wrap="square" lIns="0" tIns="0" rIns="0" bIns="0" rtlCol="0"/>
            <a:lstStyle/>
            <a:p/>
          </p:txBody>
        </p:sp>
        <p:sp>
          <p:nvSpPr>
            <p:cNvPr id="16" name="object 16"/>
            <p:cNvSpPr/>
            <p:nvPr/>
          </p:nvSpPr>
          <p:spPr>
            <a:xfrm>
              <a:off x="1694001" y="4654422"/>
              <a:ext cx="1340485" cy="400050"/>
            </a:xfrm>
            <a:custGeom>
              <a:avLst/>
              <a:gdLst/>
              <a:ahLst/>
              <a:cxnLst/>
              <a:rect l="l" t="t" r="r" b="b"/>
              <a:pathLst>
                <a:path w="1340485" h="400050">
                  <a:moveTo>
                    <a:pt x="1061675" y="399934"/>
                  </a:moveTo>
                  <a:lnTo>
                    <a:pt x="0" y="72679"/>
                  </a:lnTo>
                  <a:lnTo>
                    <a:pt x="237530" y="0"/>
                  </a:lnTo>
                  <a:lnTo>
                    <a:pt x="1340440" y="334545"/>
                  </a:lnTo>
                  <a:lnTo>
                    <a:pt x="1061675" y="399934"/>
                  </a:lnTo>
                  <a:close/>
                </a:path>
              </a:pathLst>
            </a:custGeom>
            <a:solidFill>
              <a:srgbClr val="666E77"/>
            </a:solidFill>
          </p:spPr>
          <p:txBody>
            <a:bodyPr wrap="square" lIns="0" tIns="0" rIns="0" bIns="0" rtlCol="0"/>
            <a:lstStyle/>
            <a:p/>
          </p:txBody>
        </p:sp>
        <p:sp>
          <p:nvSpPr>
            <p:cNvPr id="17" name="object 17"/>
            <p:cNvSpPr/>
            <p:nvPr/>
          </p:nvSpPr>
          <p:spPr>
            <a:xfrm>
              <a:off x="2755676" y="4988968"/>
              <a:ext cx="278765" cy="126364"/>
            </a:xfrm>
            <a:custGeom>
              <a:avLst/>
              <a:gdLst/>
              <a:ahLst/>
              <a:cxnLst/>
              <a:rect l="l" t="t" r="r" b="b"/>
              <a:pathLst>
                <a:path w="278764" h="126364">
                  <a:moveTo>
                    <a:pt x="0" y="125993"/>
                  </a:moveTo>
                  <a:lnTo>
                    <a:pt x="0" y="65388"/>
                  </a:lnTo>
                  <a:lnTo>
                    <a:pt x="278765" y="0"/>
                  </a:lnTo>
                  <a:lnTo>
                    <a:pt x="278765" y="53314"/>
                  </a:lnTo>
                  <a:lnTo>
                    <a:pt x="0" y="125993"/>
                  </a:lnTo>
                  <a:close/>
                </a:path>
              </a:pathLst>
            </a:custGeom>
            <a:solidFill>
              <a:srgbClr val="4B5357"/>
            </a:solidFill>
          </p:spPr>
          <p:txBody>
            <a:bodyPr wrap="square" lIns="0" tIns="0" rIns="0" bIns="0" rtlCol="0"/>
            <a:lstStyle/>
            <a:p/>
          </p:txBody>
        </p:sp>
        <p:sp>
          <p:nvSpPr>
            <p:cNvPr id="18" name="object 18"/>
            <p:cNvSpPr/>
            <p:nvPr/>
          </p:nvSpPr>
          <p:spPr>
            <a:xfrm>
              <a:off x="1204359" y="1733124"/>
              <a:ext cx="2630170" cy="3425825"/>
            </a:xfrm>
            <a:custGeom>
              <a:avLst/>
              <a:gdLst/>
              <a:ahLst/>
              <a:cxnLst/>
              <a:rect l="l" t="t" r="r" b="b"/>
              <a:pathLst>
                <a:path w="2630170" h="3425825">
                  <a:moveTo>
                    <a:pt x="489642" y="3059444"/>
                  </a:moveTo>
                  <a:lnTo>
                    <a:pt x="489642" y="2993977"/>
                  </a:lnTo>
                  <a:lnTo>
                    <a:pt x="727172" y="2926080"/>
                  </a:lnTo>
                  <a:lnTo>
                    <a:pt x="0" y="2710315"/>
                  </a:lnTo>
                  <a:lnTo>
                    <a:pt x="0" y="60605"/>
                  </a:lnTo>
                  <a:lnTo>
                    <a:pt x="254541" y="0"/>
                  </a:lnTo>
                  <a:lnTo>
                    <a:pt x="2630004" y="715192"/>
                  </a:lnTo>
                  <a:lnTo>
                    <a:pt x="2630004" y="3369763"/>
                  </a:lnTo>
                  <a:lnTo>
                    <a:pt x="2387613" y="3425508"/>
                  </a:lnTo>
                  <a:lnTo>
                    <a:pt x="1830083" y="3255844"/>
                  </a:lnTo>
                  <a:lnTo>
                    <a:pt x="1830083" y="3309158"/>
                  </a:lnTo>
                  <a:lnTo>
                    <a:pt x="1551317" y="3381837"/>
                  </a:lnTo>
                  <a:lnTo>
                    <a:pt x="489642" y="3059444"/>
                  </a:lnTo>
                  <a:close/>
                </a:path>
              </a:pathLst>
            </a:custGeom>
            <a:ln w="29085">
              <a:solidFill>
                <a:srgbClr val="000000"/>
              </a:solidFill>
            </a:ln>
          </p:spPr>
          <p:txBody>
            <a:bodyPr wrap="square" lIns="0" tIns="0" rIns="0" bIns="0" rtlCol="0"/>
            <a:lstStyle/>
            <a:p/>
          </p:txBody>
        </p:sp>
      </p:grpSp>
      <p:grpSp>
        <p:nvGrpSpPr>
          <p:cNvPr id="19" name="object 19"/>
          <p:cNvGrpSpPr/>
          <p:nvPr/>
        </p:nvGrpSpPr>
        <p:grpSpPr>
          <a:xfrm>
            <a:off x="9004376" y="2050058"/>
            <a:ext cx="2795905" cy="2764790"/>
            <a:chOff x="9004376" y="2050058"/>
            <a:chExt cx="2795905" cy="2764790"/>
          </a:xfrm>
        </p:grpSpPr>
        <p:pic>
          <p:nvPicPr>
            <p:cNvPr id="20" name="object 20"/>
            <p:cNvPicPr/>
            <p:nvPr/>
          </p:nvPicPr>
          <p:blipFill>
            <a:blip r:embed="rId2" cstate="print"/>
            <a:stretch>
              <a:fillRect/>
            </a:stretch>
          </p:blipFill>
          <p:spPr>
            <a:xfrm>
              <a:off x="9042662" y="2088344"/>
              <a:ext cx="1414936" cy="2544978"/>
            </a:xfrm>
            <a:prstGeom prst="rect">
              <a:avLst/>
            </a:prstGeom>
          </p:spPr>
        </p:pic>
        <p:sp>
          <p:nvSpPr>
            <p:cNvPr id="21" name="object 21"/>
            <p:cNvSpPr/>
            <p:nvPr/>
          </p:nvSpPr>
          <p:spPr>
            <a:xfrm>
              <a:off x="9177221" y="3196021"/>
              <a:ext cx="169545" cy="297180"/>
            </a:xfrm>
            <a:custGeom>
              <a:avLst/>
              <a:gdLst/>
              <a:ahLst/>
              <a:cxnLst/>
              <a:rect l="l" t="t" r="r" b="b"/>
              <a:pathLst>
                <a:path w="169545" h="297179">
                  <a:moveTo>
                    <a:pt x="169219" y="126612"/>
                  </a:moveTo>
                  <a:lnTo>
                    <a:pt x="0" y="33746"/>
                  </a:lnTo>
                  <a:lnTo>
                    <a:pt x="0" y="0"/>
                  </a:lnTo>
                  <a:lnTo>
                    <a:pt x="169219" y="92865"/>
                  </a:lnTo>
                  <a:lnTo>
                    <a:pt x="169219" y="126612"/>
                  </a:lnTo>
                  <a:close/>
                </a:path>
                <a:path w="169545" h="297179">
                  <a:moveTo>
                    <a:pt x="169219" y="296951"/>
                  </a:moveTo>
                  <a:lnTo>
                    <a:pt x="0" y="204085"/>
                  </a:lnTo>
                  <a:lnTo>
                    <a:pt x="0" y="170339"/>
                  </a:lnTo>
                  <a:lnTo>
                    <a:pt x="169219" y="263205"/>
                  </a:lnTo>
                  <a:lnTo>
                    <a:pt x="169219" y="296951"/>
                  </a:lnTo>
                  <a:close/>
                </a:path>
              </a:pathLst>
            </a:custGeom>
            <a:solidFill>
              <a:srgbClr val="FFFFFF"/>
            </a:solidFill>
          </p:spPr>
          <p:txBody>
            <a:bodyPr wrap="square" lIns="0" tIns="0" rIns="0" bIns="0" rtlCol="0"/>
            <a:lstStyle/>
            <a:p/>
          </p:txBody>
        </p:sp>
        <p:sp>
          <p:nvSpPr>
            <p:cNvPr id="22" name="object 22"/>
            <p:cNvSpPr/>
            <p:nvPr/>
          </p:nvSpPr>
          <p:spPr>
            <a:xfrm>
              <a:off x="9042662" y="2088344"/>
              <a:ext cx="1415415" cy="2545080"/>
            </a:xfrm>
            <a:custGeom>
              <a:avLst/>
              <a:gdLst/>
              <a:ahLst/>
              <a:cxnLst/>
              <a:rect l="l" t="t" r="r" b="b"/>
              <a:pathLst>
                <a:path w="1415415" h="2545079">
                  <a:moveTo>
                    <a:pt x="471517" y="760004"/>
                  </a:moveTo>
                  <a:lnTo>
                    <a:pt x="1414936" y="251054"/>
                  </a:lnTo>
                  <a:lnTo>
                    <a:pt x="471517" y="760004"/>
                  </a:lnTo>
                  <a:close/>
                </a:path>
                <a:path w="1415415" h="2545079">
                  <a:moveTo>
                    <a:pt x="471517" y="2544979"/>
                  </a:moveTo>
                  <a:lnTo>
                    <a:pt x="471517" y="760004"/>
                  </a:lnTo>
                  <a:lnTo>
                    <a:pt x="0" y="501930"/>
                  </a:lnTo>
                </a:path>
                <a:path w="1415415" h="2545079">
                  <a:moveTo>
                    <a:pt x="471517" y="2544978"/>
                  </a:moveTo>
                  <a:lnTo>
                    <a:pt x="0" y="2284453"/>
                  </a:lnTo>
                  <a:lnTo>
                    <a:pt x="0" y="501930"/>
                  </a:lnTo>
                  <a:lnTo>
                    <a:pt x="940483" y="0"/>
                  </a:lnTo>
                  <a:lnTo>
                    <a:pt x="1414961" y="251079"/>
                  </a:lnTo>
                  <a:lnTo>
                    <a:pt x="1414961" y="2042946"/>
                  </a:lnTo>
                  <a:lnTo>
                    <a:pt x="471517" y="2544978"/>
                  </a:lnTo>
                  <a:close/>
                </a:path>
              </a:pathLst>
            </a:custGeom>
            <a:ln w="76574">
              <a:solidFill>
                <a:srgbClr val="FFFFFF"/>
              </a:solidFill>
            </a:ln>
          </p:spPr>
          <p:txBody>
            <a:bodyPr wrap="square" lIns="0" tIns="0" rIns="0" bIns="0" rtlCol="0"/>
            <a:lstStyle/>
            <a:p/>
          </p:txBody>
        </p:sp>
        <p:sp>
          <p:nvSpPr>
            <p:cNvPr id="23" name="object 23"/>
            <p:cNvSpPr/>
            <p:nvPr/>
          </p:nvSpPr>
          <p:spPr>
            <a:xfrm>
              <a:off x="10085418" y="3624945"/>
              <a:ext cx="621665" cy="539115"/>
            </a:xfrm>
            <a:custGeom>
              <a:avLst/>
              <a:gdLst/>
              <a:ahLst/>
              <a:cxnLst/>
              <a:rect l="l" t="t" r="r" b="b"/>
              <a:pathLst>
                <a:path w="621665" h="539114">
                  <a:moveTo>
                    <a:pt x="493570" y="538611"/>
                  </a:moveTo>
                  <a:lnTo>
                    <a:pt x="446554" y="508606"/>
                  </a:lnTo>
                  <a:lnTo>
                    <a:pt x="399249" y="482750"/>
                  </a:lnTo>
                  <a:lnTo>
                    <a:pt x="352140" y="462490"/>
                  </a:lnTo>
                  <a:lnTo>
                    <a:pt x="305716" y="449273"/>
                  </a:lnTo>
                  <a:lnTo>
                    <a:pt x="260465" y="444545"/>
                  </a:lnTo>
                  <a:lnTo>
                    <a:pt x="200255" y="447262"/>
                  </a:lnTo>
                  <a:lnTo>
                    <a:pt x="148987" y="454983"/>
                  </a:lnTo>
                  <a:lnTo>
                    <a:pt x="101782" y="467064"/>
                  </a:lnTo>
                  <a:lnTo>
                    <a:pt x="53755" y="482859"/>
                  </a:lnTo>
                  <a:lnTo>
                    <a:pt x="0" y="501700"/>
                  </a:lnTo>
                  <a:lnTo>
                    <a:pt x="126595" y="56669"/>
                  </a:lnTo>
                  <a:lnTo>
                    <a:pt x="172160" y="38892"/>
                  </a:lnTo>
                  <a:lnTo>
                    <a:pt x="217161" y="24596"/>
                  </a:lnTo>
                  <a:lnTo>
                    <a:pt x="262462" y="13669"/>
                  </a:lnTo>
                  <a:lnTo>
                    <a:pt x="308924" y="6001"/>
                  </a:lnTo>
                  <a:lnTo>
                    <a:pt x="357410" y="1481"/>
                  </a:lnTo>
                  <a:lnTo>
                    <a:pt x="408781" y="0"/>
                  </a:lnTo>
                  <a:lnTo>
                    <a:pt x="453905" y="5082"/>
                  </a:lnTo>
                  <a:lnTo>
                    <a:pt x="501515" y="18662"/>
                  </a:lnTo>
                  <a:lnTo>
                    <a:pt x="547824" y="38243"/>
                  </a:lnTo>
                  <a:lnTo>
                    <a:pt x="589044" y="61325"/>
                  </a:lnTo>
                  <a:lnTo>
                    <a:pt x="621390" y="85411"/>
                  </a:lnTo>
                  <a:lnTo>
                    <a:pt x="493570" y="538611"/>
                  </a:lnTo>
                  <a:close/>
                </a:path>
              </a:pathLst>
            </a:custGeom>
            <a:solidFill>
              <a:srgbClr val="000000">
                <a:alpha val="19999"/>
              </a:srgbClr>
            </a:solidFill>
          </p:spPr>
          <p:txBody>
            <a:bodyPr wrap="square" lIns="0" tIns="0" rIns="0" bIns="0" rtlCol="0"/>
            <a:lstStyle/>
            <a:p/>
          </p:txBody>
        </p:sp>
        <p:sp>
          <p:nvSpPr>
            <p:cNvPr id="24" name="object 24"/>
            <p:cNvSpPr/>
            <p:nvPr/>
          </p:nvSpPr>
          <p:spPr>
            <a:xfrm>
              <a:off x="9941002" y="3757459"/>
              <a:ext cx="1321435" cy="1057275"/>
            </a:xfrm>
            <a:custGeom>
              <a:avLst/>
              <a:gdLst/>
              <a:ahLst/>
              <a:cxnLst/>
              <a:rect l="l" t="t" r="r" b="b"/>
              <a:pathLst>
                <a:path w="1321434" h="1057275">
                  <a:moveTo>
                    <a:pt x="621385" y="459841"/>
                  </a:moveTo>
                  <a:lnTo>
                    <a:pt x="589038" y="435749"/>
                  </a:lnTo>
                  <a:lnTo>
                    <a:pt x="547827" y="412673"/>
                  </a:lnTo>
                  <a:lnTo>
                    <a:pt x="501510" y="393090"/>
                  </a:lnTo>
                  <a:lnTo>
                    <a:pt x="453910" y="379501"/>
                  </a:lnTo>
                  <a:lnTo>
                    <a:pt x="408774" y="374421"/>
                  </a:lnTo>
                  <a:lnTo>
                    <a:pt x="357416" y="375907"/>
                  </a:lnTo>
                  <a:lnTo>
                    <a:pt x="308927" y="380428"/>
                  </a:lnTo>
                  <a:lnTo>
                    <a:pt x="262458" y="388099"/>
                  </a:lnTo>
                  <a:lnTo>
                    <a:pt x="217157" y="399021"/>
                  </a:lnTo>
                  <a:lnTo>
                    <a:pt x="172161" y="413321"/>
                  </a:lnTo>
                  <a:lnTo>
                    <a:pt x="126593" y="431088"/>
                  </a:lnTo>
                  <a:lnTo>
                    <a:pt x="0" y="876122"/>
                  </a:lnTo>
                  <a:lnTo>
                    <a:pt x="53759" y="857288"/>
                  </a:lnTo>
                  <a:lnTo>
                    <a:pt x="101777" y="841489"/>
                  </a:lnTo>
                  <a:lnTo>
                    <a:pt x="148983" y="829411"/>
                  </a:lnTo>
                  <a:lnTo>
                    <a:pt x="200253" y="821690"/>
                  </a:lnTo>
                  <a:lnTo>
                    <a:pt x="260464" y="818972"/>
                  </a:lnTo>
                  <a:lnTo>
                    <a:pt x="305714" y="823696"/>
                  </a:lnTo>
                  <a:lnTo>
                    <a:pt x="352145" y="836917"/>
                  </a:lnTo>
                  <a:lnTo>
                    <a:pt x="399249" y="857173"/>
                  </a:lnTo>
                  <a:lnTo>
                    <a:pt x="446557" y="883031"/>
                  </a:lnTo>
                  <a:lnTo>
                    <a:pt x="493572" y="913041"/>
                  </a:lnTo>
                  <a:lnTo>
                    <a:pt x="621385" y="459841"/>
                  </a:lnTo>
                  <a:close/>
                </a:path>
                <a:path w="1321434" h="1057275">
                  <a:moveTo>
                    <a:pt x="1173975" y="555536"/>
                  </a:moveTo>
                  <a:lnTo>
                    <a:pt x="1120216" y="574382"/>
                  </a:lnTo>
                  <a:lnTo>
                    <a:pt x="1072184" y="590169"/>
                  </a:lnTo>
                  <a:lnTo>
                    <a:pt x="1024978" y="602259"/>
                  </a:lnTo>
                  <a:lnTo>
                    <a:pt x="973709" y="609968"/>
                  </a:lnTo>
                  <a:lnTo>
                    <a:pt x="913511" y="612686"/>
                  </a:lnTo>
                  <a:lnTo>
                    <a:pt x="868248" y="607961"/>
                  </a:lnTo>
                  <a:lnTo>
                    <a:pt x="821829" y="594741"/>
                  </a:lnTo>
                  <a:lnTo>
                    <a:pt x="774725" y="574484"/>
                  </a:lnTo>
                  <a:lnTo>
                    <a:pt x="727417" y="548627"/>
                  </a:lnTo>
                  <a:lnTo>
                    <a:pt x="680402" y="518629"/>
                  </a:lnTo>
                  <a:lnTo>
                    <a:pt x="552577" y="971829"/>
                  </a:lnTo>
                  <a:lnTo>
                    <a:pt x="584923" y="995908"/>
                  </a:lnTo>
                  <a:lnTo>
                    <a:pt x="626148" y="1018997"/>
                  </a:lnTo>
                  <a:lnTo>
                    <a:pt x="672452" y="1038580"/>
                  </a:lnTo>
                  <a:lnTo>
                    <a:pt x="720064" y="1052156"/>
                  </a:lnTo>
                  <a:lnTo>
                    <a:pt x="765187" y="1057236"/>
                  </a:lnTo>
                  <a:lnTo>
                    <a:pt x="816559" y="1055751"/>
                  </a:lnTo>
                  <a:lnTo>
                    <a:pt x="865047" y="1051229"/>
                  </a:lnTo>
                  <a:lnTo>
                    <a:pt x="911504" y="1043571"/>
                  </a:lnTo>
                  <a:lnTo>
                    <a:pt x="956805" y="1032637"/>
                  </a:lnTo>
                  <a:lnTo>
                    <a:pt x="1001814" y="1018349"/>
                  </a:lnTo>
                  <a:lnTo>
                    <a:pt x="1047369" y="1000569"/>
                  </a:lnTo>
                  <a:lnTo>
                    <a:pt x="1173975" y="555536"/>
                  </a:lnTo>
                  <a:close/>
                </a:path>
                <a:path w="1321434" h="1057275">
                  <a:moveTo>
                    <a:pt x="1321092" y="36906"/>
                  </a:moveTo>
                  <a:lnTo>
                    <a:pt x="1267333" y="55753"/>
                  </a:lnTo>
                  <a:lnTo>
                    <a:pt x="1219301" y="71551"/>
                  </a:lnTo>
                  <a:lnTo>
                    <a:pt x="1172095" y="83629"/>
                  </a:lnTo>
                  <a:lnTo>
                    <a:pt x="1120825" y="91351"/>
                  </a:lnTo>
                  <a:lnTo>
                    <a:pt x="1060615" y="94068"/>
                  </a:lnTo>
                  <a:lnTo>
                    <a:pt x="1015365" y="89344"/>
                  </a:lnTo>
                  <a:lnTo>
                    <a:pt x="968946" y="76123"/>
                  </a:lnTo>
                  <a:lnTo>
                    <a:pt x="921842" y="55867"/>
                  </a:lnTo>
                  <a:lnTo>
                    <a:pt x="874534" y="30010"/>
                  </a:lnTo>
                  <a:lnTo>
                    <a:pt x="827519" y="0"/>
                  </a:lnTo>
                  <a:lnTo>
                    <a:pt x="699693" y="453199"/>
                  </a:lnTo>
                  <a:lnTo>
                    <a:pt x="732040" y="477291"/>
                  </a:lnTo>
                  <a:lnTo>
                    <a:pt x="773264" y="500367"/>
                  </a:lnTo>
                  <a:lnTo>
                    <a:pt x="819569" y="519950"/>
                  </a:lnTo>
                  <a:lnTo>
                    <a:pt x="867181" y="533527"/>
                  </a:lnTo>
                  <a:lnTo>
                    <a:pt x="912304" y="538607"/>
                  </a:lnTo>
                  <a:lnTo>
                    <a:pt x="963676" y="537133"/>
                  </a:lnTo>
                  <a:lnTo>
                    <a:pt x="1012164" y="532612"/>
                  </a:lnTo>
                  <a:lnTo>
                    <a:pt x="1058621" y="524941"/>
                  </a:lnTo>
                  <a:lnTo>
                    <a:pt x="1103922" y="514019"/>
                  </a:lnTo>
                  <a:lnTo>
                    <a:pt x="1148930" y="499719"/>
                  </a:lnTo>
                  <a:lnTo>
                    <a:pt x="1194485" y="481939"/>
                  </a:lnTo>
                  <a:lnTo>
                    <a:pt x="1321092" y="36906"/>
                  </a:lnTo>
                  <a:close/>
                </a:path>
              </a:pathLst>
            </a:custGeom>
            <a:solidFill>
              <a:srgbClr val="000000">
                <a:alpha val="19999"/>
              </a:srgbClr>
            </a:solidFill>
          </p:spPr>
          <p:txBody>
            <a:bodyPr wrap="square" lIns="0" tIns="0" rIns="0" bIns="0" rtlCol="0"/>
            <a:lstStyle/>
            <a:p/>
          </p:txBody>
        </p:sp>
        <p:pic>
          <p:nvPicPr>
            <p:cNvPr id="25" name="object 25"/>
            <p:cNvPicPr/>
            <p:nvPr/>
          </p:nvPicPr>
          <p:blipFill>
            <a:blip r:embed="rId3" cstate="print"/>
            <a:stretch>
              <a:fillRect/>
            </a:stretch>
          </p:blipFill>
          <p:spPr>
            <a:xfrm>
              <a:off x="9906372" y="3581677"/>
              <a:ext cx="1321112" cy="1189694"/>
            </a:xfrm>
            <a:prstGeom prst="rect">
              <a:avLst/>
            </a:prstGeom>
          </p:spPr>
        </p:pic>
        <p:pic>
          <p:nvPicPr>
            <p:cNvPr id="26" name="object 26"/>
            <p:cNvPicPr/>
            <p:nvPr/>
          </p:nvPicPr>
          <p:blipFill>
            <a:blip r:embed="rId4" cstate="print"/>
            <a:stretch>
              <a:fillRect/>
            </a:stretch>
          </p:blipFill>
          <p:spPr>
            <a:xfrm>
              <a:off x="9709914" y="3586651"/>
              <a:ext cx="2089798" cy="1176046"/>
            </a:xfrm>
            <a:prstGeom prst="rect">
              <a:avLst/>
            </a:prstGeom>
          </p:spPr>
        </p:pic>
      </p:grpSp>
      <p:grpSp>
        <p:nvGrpSpPr>
          <p:cNvPr id="27" name="object 27"/>
          <p:cNvGrpSpPr/>
          <p:nvPr/>
        </p:nvGrpSpPr>
        <p:grpSpPr>
          <a:xfrm>
            <a:off x="4461505" y="2642835"/>
            <a:ext cx="3998595" cy="641350"/>
            <a:chOff x="4461505" y="2642835"/>
            <a:chExt cx="3998595" cy="641350"/>
          </a:xfrm>
        </p:grpSpPr>
        <p:sp>
          <p:nvSpPr>
            <p:cNvPr id="28" name="object 28"/>
            <p:cNvSpPr/>
            <p:nvPr/>
          </p:nvSpPr>
          <p:spPr>
            <a:xfrm>
              <a:off x="4477186" y="2658515"/>
              <a:ext cx="3966845" cy="610235"/>
            </a:xfrm>
            <a:custGeom>
              <a:avLst/>
              <a:gdLst/>
              <a:ahLst/>
              <a:cxnLst/>
              <a:rect l="l" t="t" r="r" b="b"/>
              <a:pathLst>
                <a:path w="3966845" h="610235">
                  <a:moveTo>
                    <a:pt x="3572758" y="609662"/>
                  </a:moveTo>
                  <a:lnTo>
                    <a:pt x="3572758" y="364809"/>
                  </a:lnTo>
                  <a:lnTo>
                    <a:pt x="0" y="364809"/>
                  </a:lnTo>
                  <a:lnTo>
                    <a:pt x="0" y="244852"/>
                  </a:lnTo>
                  <a:lnTo>
                    <a:pt x="3572758" y="244852"/>
                  </a:lnTo>
                  <a:lnTo>
                    <a:pt x="3572758" y="0"/>
                  </a:lnTo>
                  <a:lnTo>
                    <a:pt x="3966682" y="304831"/>
                  </a:lnTo>
                  <a:lnTo>
                    <a:pt x="3572758" y="609662"/>
                  </a:lnTo>
                  <a:close/>
                </a:path>
              </a:pathLst>
            </a:custGeom>
            <a:solidFill>
              <a:srgbClr val="60A817"/>
            </a:solidFill>
          </p:spPr>
          <p:txBody>
            <a:bodyPr wrap="square" lIns="0" tIns="0" rIns="0" bIns="0" rtlCol="0"/>
            <a:lstStyle/>
            <a:p/>
          </p:txBody>
        </p:sp>
        <p:sp>
          <p:nvSpPr>
            <p:cNvPr id="29" name="object 29"/>
            <p:cNvSpPr/>
            <p:nvPr/>
          </p:nvSpPr>
          <p:spPr>
            <a:xfrm>
              <a:off x="4477186" y="2658515"/>
              <a:ext cx="3966845" cy="610235"/>
            </a:xfrm>
            <a:custGeom>
              <a:avLst/>
              <a:gdLst/>
              <a:ahLst/>
              <a:cxnLst/>
              <a:rect l="l" t="t" r="r" b="b"/>
              <a:pathLst>
                <a:path w="3966845" h="610235">
                  <a:moveTo>
                    <a:pt x="0" y="364809"/>
                  </a:moveTo>
                  <a:lnTo>
                    <a:pt x="0" y="244852"/>
                  </a:lnTo>
                  <a:lnTo>
                    <a:pt x="3572758" y="244852"/>
                  </a:lnTo>
                  <a:lnTo>
                    <a:pt x="3572758" y="0"/>
                  </a:lnTo>
                  <a:lnTo>
                    <a:pt x="3966682" y="304831"/>
                  </a:lnTo>
                  <a:lnTo>
                    <a:pt x="3572758" y="609662"/>
                  </a:lnTo>
                  <a:lnTo>
                    <a:pt x="3572758" y="364809"/>
                  </a:lnTo>
                  <a:lnTo>
                    <a:pt x="0" y="364809"/>
                  </a:lnTo>
                  <a:close/>
                </a:path>
              </a:pathLst>
            </a:custGeom>
            <a:ln w="31361">
              <a:solidFill>
                <a:srgbClr val="2D7500"/>
              </a:solidFill>
            </a:ln>
          </p:spPr>
          <p:txBody>
            <a:bodyPr wrap="square" lIns="0" tIns="0" rIns="0" bIns="0" rtlCol="0"/>
            <a:lstStyle/>
            <a:p/>
          </p:txBody>
        </p:sp>
      </p:grpSp>
      <p:grpSp>
        <p:nvGrpSpPr>
          <p:cNvPr id="30" name="object 30"/>
          <p:cNvGrpSpPr/>
          <p:nvPr/>
        </p:nvGrpSpPr>
        <p:grpSpPr>
          <a:xfrm>
            <a:off x="4461505" y="3127993"/>
            <a:ext cx="3998595" cy="1175385"/>
            <a:chOff x="4461505" y="3127993"/>
            <a:chExt cx="3998595" cy="1175385"/>
          </a:xfrm>
        </p:grpSpPr>
        <p:sp>
          <p:nvSpPr>
            <p:cNvPr id="31" name="object 31"/>
            <p:cNvSpPr/>
            <p:nvPr/>
          </p:nvSpPr>
          <p:spPr>
            <a:xfrm>
              <a:off x="4477186" y="3677755"/>
              <a:ext cx="3966845" cy="610235"/>
            </a:xfrm>
            <a:custGeom>
              <a:avLst/>
              <a:gdLst/>
              <a:ahLst/>
              <a:cxnLst/>
              <a:rect l="l" t="t" r="r" b="b"/>
              <a:pathLst>
                <a:path w="3966845" h="610235">
                  <a:moveTo>
                    <a:pt x="393924" y="609662"/>
                  </a:moveTo>
                  <a:lnTo>
                    <a:pt x="0" y="304831"/>
                  </a:lnTo>
                  <a:lnTo>
                    <a:pt x="393924" y="0"/>
                  </a:lnTo>
                  <a:lnTo>
                    <a:pt x="393924" y="244852"/>
                  </a:lnTo>
                  <a:lnTo>
                    <a:pt x="3966682" y="244852"/>
                  </a:lnTo>
                  <a:lnTo>
                    <a:pt x="3966682" y="364809"/>
                  </a:lnTo>
                  <a:lnTo>
                    <a:pt x="393924" y="364809"/>
                  </a:lnTo>
                  <a:lnTo>
                    <a:pt x="393924" y="609662"/>
                  </a:lnTo>
                  <a:close/>
                </a:path>
              </a:pathLst>
            </a:custGeom>
            <a:solidFill>
              <a:srgbClr val="60A817"/>
            </a:solidFill>
          </p:spPr>
          <p:txBody>
            <a:bodyPr wrap="square" lIns="0" tIns="0" rIns="0" bIns="0" rtlCol="0"/>
            <a:lstStyle/>
            <a:p/>
          </p:txBody>
        </p:sp>
        <p:sp>
          <p:nvSpPr>
            <p:cNvPr id="32" name="object 32"/>
            <p:cNvSpPr/>
            <p:nvPr/>
          </p:nvSpPr>
          <p:spPr>
            <a:xfrm>
              <a:off x="4477186" y="3677755"/>
              <a:ext cx="3966845" cy="610235"/>
            </a:xfrm>
            <a:custGeom>
              <a:avLst/>
              <a:gdLst/>
              <a:ahLst/>
              <a:cxnLst/>
              <a:rect l="l" t="t" r="r" b="b"/>
              <a:pathLst>
                <a:path w="3966845" h="610235">
                  <a:moveTo>
                    <a:pt x="3966682" y="244852"/>
                  </a:moveTo>
                  <a:lnTo>
                    <a:pt x="3966682" y="364809"/>
                  </a:lnTo>
                  <a:lnTo>
                    <a:pt x="393924" y="364809"/>
                  </a:lnTo>
                  <a:lnTo>
                    <a:pt x="393924" y="609662"/>
                  </a:lnTo>
                  <a:lnTo>
                    <a:pt x="0" y="304831"/>
                  </a:lnTo>
                  <a:lnTo>
                    <a:pt x="393924" y="0"/>
                  </a:lnTo>
                  <a:lnTo>
                    <a:pt x="393924" y="244852"/>
                  </a:lnTo>
                  <a:lnTo>
                    <a:pt x="3966682" y="244852"/>
                  </a:lnTo>
                  <a:close/>
                </a:path>
              </a:pathLst>
            </a:custGeom>
            <a:ln w="31361">
              <a:solidFill>
                <a:srgbClr val="2D7500"/>
              </a:solidFill>
            </a:ln>
          </p:spPr>
          <p:txBody>
            <a:bodyPr wrap="square" lIns="0" tIns="0" rIns="0" bIns="0" rtlCol="0"/>
            <a:lstStyle/>
            <a:p/>
          </p:txBody>
        </p:sp>
        <p:pic>
          <p:nvPicPr>
            <p:cNvPr id="33" name="object 33"/>
            <p:cNvPicPr/>
            <p:nvPr/>
          </p:nvPicPr>
          <p:blipFill>
            <a:blip r:embed="rId5" cstate="print"/>
            <a:stretch>
              <a:fillRect/>
            </a:stretch>
          </p:blipFill>
          <p:spPr>
            <a:xfrm>
              <a:off x="5163124" y="3127993"/>
              <a:ext cx="2508574" cy="682106"/>
            </a:xfrm>
            <a:prstGeom prst="rect">
              <a:avLst/>
            </a:prstGeom>
          </p:spPr>
        </p:pic>
      </p:grpSp>
      <p:pic>
        <p:nvPicPr>
          <p:cNvPr id="34" name="object 34"/>
          <p:cNvPicPr/>
          <p:nvPr/>
        </p:nvPicPr>
        <p:blipFill>
          <a:blip r:embed="rId6" cstate="print"/>
          <a:stretch>
            <a:fillRect/>
          </a:stretch>
        </p:blipFill>
        <p:spPr>
          <a:xfrm>
            <a:off x="1462977" y="2081312"/>
            <a:ext cx="1957550" cy="2744107"/>
          </a:xfrm>
          <a:prstGeom prst="rect">
            <a:avLst/>
          </a:prstGeom>
        </p:spPr>
      </p:pic>
      <p:sp>
        <p:nvSpPr>
          <p:cNvPr id="35" name="object 35"/>
          <p:cNvSpPr txBox="1"/>
          <p:nvPr/>
        </p:nvSpPr>
        <p:spPr>
          <a:xfrm>
            <a:off x="4566741" y="2368552"/>
            <a:ext cx="3482975" cy="482600"/>
          </a:xfrm>
          <a:prstGeom prst="rect">
            <a:avLst/>
          </a:prstGeom>
        </p:spPr>
        <p:txBody>
          <a:bodyPr wrap="square" lIns="0" tIns="12700" rIns="0" bIns="0" rtlCol="0" vert="horz">
            <a:spAutoFit/>
          </a:bodyPr>
          <a:lstStyle/>
          <a:p>
            <a:pPr marL="12700">
              <a:lnSpc>
                <a:spcPct val="100000"/>
              </a:lnSpc>
              <a:spcBef>
                <a:spcPts val="100"/>
              </a:spcBef>
              <a:tabLst>
                <a:tab pos="1433195" algn="l"/>
                <a:tab pos="1701800" algn="l"/>
              </a:tabLst>
            </a:pPr>
            <a:r>
              <a:rPr dirty="0" sz="3000" spc="225">
                <a:solidFill>
                  <a:srgbClr val="FFFFFF"/>
                </a:solidFill>
                <a:latin typeface="Arial MT"/>
                <a:cs typeface="Arial MT"/>
              </a:rPr>
              <a:t>mous</a:t>
            </a:r>
            <a:r>
              <a:rPr dirty="0" sz="3000">
                <a:solidFill>
                  <a:srgbClr val="FFFFFF"/>
                </a:solidFill>
                <a:latin typeface="Arial MT"/>
                <a:cs typeface="Arial MT"/>
              </a:rPr>
              <a:t>e	/	</a:t>
            </a:r>
            <a:r>
              <a:rPr dirty="0" sz="3000" spc="225">
                <a:solidFill>
                  <a:srgbClr val="FFFFFF"/>
                </a:solidFill>
                <a:latin typeface="Arial MT"/>
                <a:cs typeface="Arial MT"/>
              </a:rPr>
              <a:t>keyboar</a:t>
            </a:r>
            <a:r>
              <a:rPr dirty="0" sz="3000">
                <a:solidFill>
                  <a:srgbClr val="FFFFFF"/>
                </a:solidFill>
                <a:latin typeface="Arial MT"/>
                <a:cs typeface="Arial MT"/>
              </a:rPr>
              <a:t>d</a:t>
            </a:r>
            <a:endParaRPr sz="3000">
              <a:latin typeface="Arial MT"/>
              <a:cs typeface="Arial MT"/>
            </a:endParaRPr>
          </a:p>
        </p:txBody>
      </p:sp>
      <p:sp>
        <p:nvSpPr>
          <p:cNvPr id="36" name="object 36"/>
          <p:cNvSpPr txBox="1"/>
          <p:nvPr/>
        </p:nvSpPr>
        <p:spPr>
          <a:xfrm>
            <a:off x="985787" y="3858207"/>
            <a:ext cx="10192385" cy="2432050"/>
          </a:xfrm>
          <a:prstGeom prst="rect">
            <a:avLst/>
          </a:prstGeom>
        </p:spPr>
        <p:txBody>
          <a:bodyPr wrap="square" lIns="0" tIns="180340" rIns="0" bIns="0" rtlCol="0" vert="horz">
            <a:spAutoFit/>
          </a:bodyPr>
          <a:lstStyle/>
          <a:p>
            <a:pPr marL="4431665">
              <a:lnSpc>
                <a:spcPct val="100000"/>
              </a:lnSpc>
              <a:spcBef>
                <a:spcPts val="1420"/>
              </a:spcBef>
              <a:tabLst>
                <a:tab pos="5640705" algn="l"/>
                <a:tab pos="5909945" algn="l"/>
              </a:tabLst>
            </a:pPr>
            <a:r>
              <a:rPr dirty="0" sz="3000" spc="180">
                <a:solidFill>
                  <a:srgbClr val="FFFFFF"/>
                </a:solidFill>
                <a:latin typeface="Arial MT"/>
                <a:cs typeface="Arial MT"/>
              </a:rPr>
              <a:t>audio	</a:t>
            </a:r>
            <a:r>
              <a:rPr dirty="0" sz="3000">
                <a:solidFill>
                  <a:srgbClr val="FFFFFF"/>
                </a:solidFill>
                <a:latin typeface="Arial MT"/>
                <a:cs typeface="Arial MT"/>
              </a:rPr>
              <a:t>/	</a:t>
            </a:r>
            <a:r>
              <a:rPr dirty="0" sz="3000" spc="195">
                <a:solidFill>
                  <a:srgbClr val="FFFFFF"/>
                </a:solidFill>
                <a:latin typeface="Arial MT"/>
                <a:cs typeface="Arial MT"/>
              </a:rPr>
              <a:t>graphics</a:t>
            </a:r>
            <a:endParaRPr sz="3000">
              <a:latin typeface="Arial MT"/>
              <a:cs typeface="Arial MT"/>
            </a:endParaRPr>
          </a:p>
          <a:p>
            <a:pPr marL="3174365">
              <a:lnSpc>
                <a:spcPct val="100000"/>
              </a:lnSpc>
              <a:spcBef>
                <a:spcPts val="1100"/>
              </a:spcBef>
            </a:pPr>
            <a:r>
              <a:rPr dirty="0" sz="2500" spc="220">
                <a:solidFill>
                  <a:srgbClr val="FFFFFF"/>
                </a:solidFill>
                <a:latin typeface="Arial MT"/>
                <a:cs typeface="Arial MT"/>
              </a:rPr>
              <a:t>c</a:t>
            </a:r>
            <a:r>
              <a:rPr dirty="0" sz="2500" spc="225">
                <a:solidFill>
                  <a:srgbClr val="FFFFFF"/>
                </a:solidFill>
                <a:latin typeface="Arial MT"/>
                <a:cs typeface="Arial MT"/>
              </a:rPr>
              <a:t>li</a:t>
            </a:r>
            <a:r>
              <a:rPr dirty="0" sz="2500" spc="220">
                <a:solidFill>
                  <a:srgbClr val="FFFFFF"/>
                </a:solidFill>
                <a:latin typeface="Arial MT"/>
                <a:cs typeface="Arial MT"/>
              </a:rPr>
              <a:t>pboa</a:t>
            </a:r>
            <a:r>
              <a:rPr dirty="0" sz="2500" spc="225">
                <a:solidFill>
                  <a:srgbClr val="FFFFFF"/>
                </a:solidFill>
                <a:latin typeface="Arial MT"/>
                <a:cs typeface="Arial MT"/>
              </a:rPr>
              <a:t>r</a:t>
            </a:r>
            <a:r>
              <a:rPr dirty="0" sz="2500" spc="220">
                <a:solidFill>
                  <a:srgbClr val="FFFFFF"/>
                </a:solidFill>
                <a:latin typeface="Arial MT"/>
                <a:cs typeface="Arial MT"/>
              </a:rPr>
              <a:t>d</a:t>
            </a:r>
            <a:r>
              <a:rPr dirty="0" sz="2500">
                <a:solidFill>
                  <a:srgbClr val="FFFFFF"/>
                </a:solidFill>
                <a:latin typeface="Arial MT"/>
                <a:cs typeface="Arial MT"/>
              </a:rPr>
              <a:t>/</a:t>
            </a:r>
            <a:r>
              <a:rPr dirty="0" sz="2500" spc="-470">
                <a:solidFill>
                  <a:srgbClr val="FFFFFF"/>
                </a:solidFill>
                <a:latin typeface="Arial MT"/>
                <a:cs typeface="Arial MT"/>
              </a:rPr>
              <a:t> </a:t>
            </a:r>
            <a:r>
              <a:rPr dirty="0" sz="2500" spc="220">
                <a:solidFill>
                  <a:srgbClr val="FFFFFF"/>
                </a:solidFill>
                <a:latin typeface="Arial MT"/>
                <a:cs typeface="Arial MT"/>
              </a:rPr>
              <a:t>p</a:t>
            </a:r>
            <a:r>
              <a:rPr dirty="0" sz="2500" spc="225">
                <a:solidFill>
                  <a:srgbClr val="FFFFFF"/>
                </a:solidFill>
                <a:latin typeface="Arial MT"/>
                <a:cs typeface="Arial MT"/>
              </a:rPr>
              <a:t>ri</a:t>
            </a:r>
            <a:r>
              <a:rPr dirty="0" sz="2500" spc="220">
                <a:solidFill>
                  <a:srgbClr val="FFFFFF"/>
                </a:solidFill>
                <a:latin typeface="Arial MT"/>
                <a:cs typeface="Arial MT"/>
              </a:rPr>
              <a:t>n</a:t>
            </a:r>
            <a:r>
              <a:rPr dirty="0" sz="2500" spc="225">
                <a:solidFill>
                  <a:srgbClr val="FFFFFF"/>
                </a:solidFill>
                <a:latin typeface="Arial MT"/>
                <a:cs typeface="Arial MT"/>
              </a:rPr>
              <a:t>t</a:t>
            </a:r>
            <a:r>
              <a:rPr dirty="0" sz="2500" spc="220">
                <a:solidFill>
                  <a:srgbClr val="FFFFFF"/>
                </a:solidFill>
                <a:latin typeface="Arial MT"/>
                <a:cs typeface="Arial MT"/>
              </a:rPr>
              <a:t>e</a:t>
            </a:r>
            <a:r>
              <a:rPr dirty="0" sz="2500" spc="225">
                <a:solidFill>
                  <a:srgbClr val="FFFFFF"/>
                </a:solidFill>
                <a:latin typeface="Arial MT"/>
                <a:cs typeface="Arial MT"/>
              </a:rPr>
              <a:t>r</a:t>
            </a:r>
            <a:r>
              <a:rPr dirty="0" sz="2500">
                <a:solidFill>
                  <a:srgbClr val="FFFFFF"/>
                </a:solidFill>
                <a:latin typeface="Arial MT"/>
                <a:cs typeface="Arial MT"/>
              </a:rPr>
              <a:t>/</a:t>
            </a:r>
            <a:r>
              <a:rPr dirty="0" sz="2500" spc="-470">
                <a:solidFill>
                  <a:srgbClr val="FFFFFF"/>
                </a:solidFill>
                <a:latin typeface="Arial MT"/>
                <a:cs typeface="Arial MT"/>
              </a:rPr>
              <a:t> </a:t>
            </a:r>
            <a:r>
              <a:rPr dirty="0" sz="2500" spc="220">
                <a:solidFill>
                  <a:srgbClr val="FFFFFF"/>
                </a:solidFill>
                <a:latin typeface="Arial MT"/>
                <a:cs typeface="Arial MT"/>
              </a:rPr>
              <a:t>sma</a:t>
            </a:r>
            <a:r>
              <a:rPr dirty="0" sz="2500" spc="225">
                <a:solidFill>
                  <a:srgbClr val="FFFFFF"/>
                </a:solidFill>
                <a:latin typeface="Arial MT"/>
                <a:cs typeface="Arial MT"/>
              </a:rPr>
              <a:t>rt</a:t>
            </a:r>
            <a:r>
              <a:rPr dirty="0" sz="2500" spc="220">
                <a:solidFill>
                  <a:srgbClr val="FFFFFF"/>
                </a:solidFill>
                <a:latin typeface="Arial MT"/>
                <a:cs typeface="Arial MT"/>
              </a:rPr>
              <a:t>ca</a:t>
            </a:r>
            <a:r>
              <a:rPr dirty="0" sz="2500" spc="225">
                <a:solidFill>
                  <a:srgbClr val="FFFFFF"/>
                </a:solidFill>
                <a:latin typeface="Arial MT"/>
                <a:cs typeface="Arial MT"/>
              </a:rPr>
              <a:t>r</a:t>
            </a:r>
            <a:r>
              <a:rPr dirty="0" sz="2500" spc="220">
                <a:solidFill>
                  <a:srgbClr val="FFFFFF"/>
                </a:solidFill>
                <a:latin typeface="Arial MT"/>
                <a:cs typeface="Arial MT"/>
              </a:rPr>
              <a:t>d</a:t>
            </a:r>
            <a:r>
              <a:rPr dirty="0" sz="2500" spc="225">
                <a:solidFill>
                  <a:srgbClr val="FFFFFF"/>
                </a:solidFill>
                <a:latin typeface="Arial MT"/>
                <a:cs typeface="Arial MT"/>
              </a:rPr>
              <a:t>/..</a:t>
            </a:r>
            <a:r>
              <a:rPr dirty="0" sz="2500">
                <a:solidFill>
                  <a:srgbClr val="FFFFFF"/>
                </a:solidFill>
                <a:latin typeface="Arial MT"/>
                <a:cs typeface="Arial MT"/>
              </a:rPr>
              <a:t>.</a:t>
            </a:r>
            <a:endParaRPr sz="2500">
              <a:latin typeface="Arial MT"/>
              <a:cs typeface="Arial MT"/>
            </a:endParaRPr>
          </a:p>
          <a:p>
            <a:pPr>
              <a:lnSpc>
                <a:spcPct val="100000"/>
              </a:lnSpc>
            </a:pPr>
            <a:endParaRPr sz="2800">
              <a:latin typeface="Arial MT"/>
              <a:cs typeface="Arial MT"/>
            </a:endParaRPr>
          </a:p>
          <a:p>
            <a:pPr>
              <a:lnSpc>
                <a:spcPct val="100000"/>
              </a:lnSpc>
            </a:pPr>
            <a:endParaRPr sz="2700">
              <a:latin typeface="Arial MT"/>
              <a:cs typeface="Arial MT"/>
            </a:endParaRPr>
          </a:p>
          <a:p>
            <a:pPr marL="12700">
              <a:lnSpc>
                <a:spcPct val="100000"/>
              </a:lnSpc>
              <a:tabLst>
                <a:tab pos="2592705" algn="l"/>
                <a:tab pos="4219575" algn="l"/>
                <a:tab pos="6156325" algn="l"/>
                <a:tab pos="7337425" algn="l"/>
                <a:tab pos="8589010" algn="l"/>
              </a:tabLst>
            </a:pPr>
            <a:r>
              <a:rPr dirty="0" sz="3000" spc="225">
                <a:solidFill>
                  <a:srgbClr val="FFFFFF"/>
                </a:solidFill>
                <a:latin typeface="Arial MT"/>
                <a:cs typeface="Arial MT"/>
              </a:rPr>
              <a:t>Documente</a:t>
            </a:r>
            <a:r>
              <a:rPr dirty="0" sz="3000">
                <a:solidFill>
                  <a:srgbClr val="FFFFFF"/>
                </a:solidFill>
                <a:latin typeface="Arial MT"/>
                <a:cs typeface="Arial MT"/>
              </a:rPr>
              <a:t>d	</a:t>
            </a:r>
            <a:r>
              <a:rPr dirty="0" sz="3000" spc="225">
                <a:solidFill>
                  <a:srgbClr val="FFFFFF"/>
                </a:solidFill>
                <a:latin typeface="Arial MT"/>
                <a:cs typeface="Arial MT"/>
              </a:rPr>
              <a:t>throug</a:t>
            </a:r>
            <a:r>
              <a:rPr dirty="0" sz="3000">
                <a:solidFill>
                  <a:srgbClr val="FFFFFF"/>
                </a:solidFill>
                <a:latin typeface="Arial MT"/>
                <a:cs typeface="Arial MT"/>
              </a:rPr>
              <a:t>h	</a:t>
            </a:r>
            <a:r>
              <a:rPr dirty="0" sz="3000" spc="225">
                <a:solidFill>
                  <a:srgbClr val="FFFFFF"/>
                </a:solidFill>
                <a:latin typeface="Arial MT"/>
                <a:cs typeface="Arial MT"/>
              </a:rPr>
              <a:t>Microsof</a:t>
            </a:r>
            <a:r>
              <a:rPr dirty="0" sz="3000">
                <a:solidFill>
                  <a:srgbClr val="FFFFFF"/>
                </a:solidFill>
                <a:latin typeface="Arial MT"/>
                <a:cs typeface="Arial MT"/>
              </a:rPr>
              <a:t>t	</a:t>
            </a:r>
            <a:r>
              <a:rPr dirty="0" sz="3000" spc="225">
                <a:solidFill>
                  <a:srgbClr val="33DB04"/>
                </a:solidFill>
                <a:latin typeface="Arial MT"/>
                <a:cs typeface="Arial MT"/>
                <a:hlinkClick r:id="rId7"/>
              </a:rPr>
              <a:t>Ope</a:t>
            </a:r>
            <a:r>
              <a:rPr dirty="0" sz="3000">
                <a:solidFill>
                  <a:srgbClr val="33DB04"/>
                </a:solidFill>
                <a:latin typeface="Arial MT"/>
                <a:cs typeface="Arial MT"/>
                <a:hlinkClick r:id="rId7"/>
              </a:rPr>
              <a:t>n	</a:t>
            </a:r>
            <a:r>
              <a:rPr dirty="0" sz="3000" spc="225">
                <a:solidFill>
                  <a:srgbClr val="33DB04"/>
                </a:solidFill>
                <a:latin typeface="Arial MT"/>
                <a:cs typeface="Arial MT"/>
                <a:hlinkClick r:id="rId7"/>
              </a:rPr>
              <a:t>Spec</a:t>
            </a:r>
            <a:r>
              <a:rPr dirty="0" sz="3000">
                <a:solidFill>
                  <a:srgbClr val="33DB04"/>
                </a:solidFill>
                <a:latin typeface="Arial MT"/>
                <a:cs typeface="Arial MT"/>
                <a:hlinkClick r:id="rId7"/>
              </a:rPr>
              <a:t>.	</a:t>
            </a:r>
            <a:r>
              <a:rPr dirty="0" sz="3000" spc="225">
                <a:solidFill>
                  <a:srgbClr val="33DB04"/>
                </a:solidFill>
                <a:latin typeface="Arial MT"/>
                <a:cs typeface="Arial MT"/>
                <a:hlinkClick r:id="rId7"/>
              </a:rPr>
              <a:t>progra</a:t>
            </a:r>
            <a:r>
              <a:rPr dirty="0" sz="3000">
                <a:solidFill>
                  <a:srgbClr val="33DB04"/>
                </a:solidFill>
                <a:latin typeface="Arial MT"/>
                <a:cs typeface="Arial MT"/>
                <a:hlinkClick r:id="rId7"/>
              </a:rPr>
              <a:t>m</a:t>
            </a:r>
            <a:endParaRPr sz="3000">
              <a:latin typeface="Arial MT"/>
              <a:cs typeface="Arial MT"/>
            </a:endParaRPr>
          </a:p>
        </p:txBody>
      </p:sp>
      <p:grpSp>
        <p:nvGrpSpPr>
          <p:cNvPr id="37" name="object 37"/>
          <p:cNvGrpSpPr/>
          <p:nvPr/>
        </p:nvGrpSpPr>
        <p:grpSpPr>
          <a:xfrm>
            <a:off x="0" y="2"/>
            <a:ext cx="12192000" cy="857250"/>
            <a:chOff x="0" y="2"/>
            <a:chExt cx="12192000" cy="857250"/>
          </a:xfrm>
        </p:grpSpPr>
        <p:sp>
          <p:nvSpPr>
            <p:cNvPr id="38" name="object 38"/>
            <p:cNvSpPr/>
            <p:nvPr/>
          </p:nvSpPr>
          <p:spPr>
            <a:xfrm>
              <a:off x="190499" y="2"/>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39" name="object 39"/>
            <p:cNvSpPr/>
            <p:nvPr/>
          </p:nvSpPr>
          <p:spPr>
            <a:xfrm>
              <a:off x="0" y="2"/>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40" name="object 40"/>
          <p:cNvSpPr txBox="1">
            <a:spLocks noGrp="1"/>
          </p:cNvSpPr>
          <p:nvPr>
            <p:ph type="title"/>
          </p:nvPr>
        </p:nvSpPr>
        <p:spPr>
          <a:xfrm>
            <a:off x="368299" y="6353"/>
            <a:ext cx="10694670" cy="756920"/>
          </a:xfrm>
          <a:prstGeom prst="rect"/>
        </p:spPr>
        <p:txBody>
          <a:bodyPr wrap="square" lIns="0" tIns="12700" rIns="0" bIns="0" rtlCol="0" vert="horz">
            <a:spAutoFit/>
          </a:bodyPr>
          <a:lstStyle/>
          <a:p>
            <a:pPr marL="12700">
              <a:lnSpc>
                <a:spcPct val="100000"/>
              </a:lnSpc>
              <a:spcBef>
                <a:spcPts val="100"/>
              </a:spcBef>
            </a:pPr>
            <a:r>
              <a:rPr dirty="0" spc="65"/>
              <a:t>Microsoft</a:t>
            </a:r>
            <a:r>
              <a:rPr dirty="0" spc="135"/>
              <a:t> </a:t>
            </a:r>
            <a:r>
              <a:rPr dirty="0" spc="60">
                <a:solidFill>
                  <a:srgbClr val="33DB04"/>
                </a:solidFill>
              </a:rPr>
              <a:t>R</a:t>
            </a:r>
            <a:r>
              <a:rPr dirty="0" spc="60"/>
              <a:t>emote</a:t>
            </a:r>
            <a:r>
              <a:rPr dirty="0" spc="140"/>
              <a:t> </a:t>
            </a:r>
            <a:r>
              <a:rPr dirty="0" spc="60">
                <a:solidFill>
                  <a:srgbClr val="33DB04"/>
                </a:solidFill>
              </a:rPr>
              <a:t>D</a:t>
            </a:r>
            <a:r>
              <a:rPr dirty="0" spc="60"/>
              <a:t>esktop</a:t>
            </a:r>
            <a:r>
              <a:rPr dirty="0" spc="140"/>
              <a:t> </a:t>
            </a:r>
            <a:r>
              <a:rPr dirty="0" spc="65">
                <a:solidFill>
                  <a:srgbClr val="33DB04"/>
                </a:solidFill>
              </a:rPr>
              <a:t>P</a:t>
            </a:r>
            <a:r>
              <a:rPr dirty="0" spc="65"/>
              <a:t>rotocol</a:t>
            </a:r>
          </a:p>
        </p:txBody>
      </p:sp>
      <p:sp>
        <p:nvSpPr>
          <p:cNvPr id="41" name="object 41"/>
          <p:cNvSpPr/>
          <p:nvPr/>
        </p:nvSpPr>
        <p:spPr>
          <a:xfrm>
            <a:off x="11372837" y="6162687"/>
            <a:ext cx="533400" cy="409575"/>
          </a:xfrm>
          <a:custGeom>
            <a:avLst/>
            <a:gdLst/>
            <a:ahLst/>
            <a:cxnLst/>
            <a:rect l="l" t="t" r="r" b="b"/>
            <a:pathLst>
              <a:path w="533400" h="409575">
                <a:moveTo>
                  <a:pt x="533400" y="204774"/>
                </a:moveTo>
                <a:lnTo>
                  <a:pt x="529475" y="164833"/>
                </a:lnTo>
                <a:lnTo>
                  <a:pt x="517817" y="126415"/>
                </a:lnTo>
                <a:lnTo>
                  <a:pt x="498894" y="91008"/>
                </a:lnTo>
                <a:lnTo>
                  <a:pt x="473430" y="59982"/>
                </a:lnTo>
                <a:lnTo>
                  <a:pt x="442391" y="34505"/>
                </a:lnTo>
                <a:lnTo>
                  <a:pt x="406984" y="15582"/>
                </a:lnTo>
                <a:lnTo>
                  <a:pt x="368566" y="3937"/>
                </a:lnTo>
                <a:lnTo>
                  <a:pt x="328612" y="0"/>
                </a:lnTo>
                <a:lnTo>
                  <a:pt x="346036" y="977"/>
                </a:lnTo>
                <a:lnTo>
                  <a:pt x="363004" y="3898"/>
                </a:lnTo>
                <a:lnTo>
                  <a:pt x="411708" y="24180"/>
                </a:lnTo>
                <a:lnTo>
                  <a:pt x="453224" y="59982"/>
                </a:lnTo>
                <a:lnTo>
                  <a:pt x="484035" y="108242"/>
                </a:lnTo>
                <a:lnTo>
                  <a:pt x="497255" y="145338"/>
                </a:lnTo>
                <a:lnTo>
                  <a:pt x="503999" y="184708"/>
                </a:lnTo>
                <a:lnTo>
                  <a:pt x="504825" y="204774"/>
                </a:lnTo>
                <a:lnTo>
                  <a:pt x="503986" y="222148"/>
                </a:lnTo>
                <a:lnTo>
                  <a:pt x="491413" y="272211"/>
                </a:lnTo>
                <a:lnTo>
                  <a:pt x="474726" y="303288"/>
                </a:lnTo>
                <a:lnTo>
                  <a:pt x="474726" y="97904"/>
                </a:lnTo>
                <a:lnTo>
                  <a:pt x="291846" y="97904"/>
                </a:lnTo>
                <a:lnTo>
                  <a:pt x="291846" y="335648"/>
                </a:lnTo>
                <a:lnTo>
                  <a:pt x="446316" y="335648"/>
                </a:lnTo>
                <a:lnTo>
                  <a:pt x="440347" y="341071"/>
                </a:lnTo>
                <a:lnTo>
                  <a:pt x="396049" y="367576"/>
                </a:lnTo>
                <a:lnTo>
                  <a:pt x="345973" y="380161"/>
                </a:lnTo>
                <a:lnTo>
                  <a:pt x="328612" y="381000"/>
                </a:lnTo>
                <a:lnTo>
                  <a:pt x="204787" y="381000"/>
                </a:lnTo>
                <a:lnTo>
                  <a:pt x="164833" y="377647"/>
                </a:lnTo>
                <a:lnTo>
                  <a:pt x="126428" y="367576"/>
                </a:lnTo>
                <a:lnTo>
                  <a:pt x="90995" y="351320"/>
                </a:lnTo>
                <a:lnTo>
                  <a:pt x="46405" y="316522"/>
                </a:lnTo>
                <a:lnTo>
                  <a:pt x="15595" y="272211"/>
                </a:lnTo>
                <a:lnTo>
                  <a:pt x="977" y="222148"/>
                </a:lnTo>
                <a:lnTo>
                  <a:pt x="0" y="204787"/>
                </a:lnTo>
                <a:lnTo>
                  <a:pt x="254" y="214845"/>
                </a:lnTo>
                <a:lnTo>
                  <a:pt x="6146" y="254558"/>
                </a:lnTo>
                <a:lnTo>
                  <a:pt x="19672" y="292354"/>
                </a:lnTo>
                <a:lnTo>
                  <a:pt x="40309" y="326783"/>
                </a:lnTo>
                <a:lnTo>
                  <a:pt x="67271" y="356527"/>
                </a:lnTo>
                <a:lnTo>
                  <a:pt x="99517" y="380441"/>
                </a:lnTo>
                <a:lnTo>
                  <a:pt x="135813" y="397598"/>
                </a:lnTo>
                <a:lnTo>
                  <a:pt x="174752" y="407352"/>
                </a:lnTo>
                <a:lnTo>
                  <a:pt x="204787" y="409575"/>
                </a:lnTo>
                <a:lnTo>
                  <a:pt x="328612" y="409575"/>
                </a:lnTo>
                <a:lnTo>
                  <a:pt x="368566" y="405638"/>
                </a:lnTo>
                <a:lnTo>
                  <a:pt x="406984" y="393979"/>
                </a:lnTo>
                <a:lnTo>
                  <a:pt x="442391" y="375056"/>
                </a:lnTo>
                <a:lnTo>
                  <a:pt x="473430" y="349592"/>
                </a:lnTo>
                <a:lnTo>
                  <a:pt x="498894" y="318554"/>
                </a:lnTo>
                <a:lnTo>
                  <a:pt x="517817" y="283146"/>
                </a:lnTo>
                <a:lnTo>
                  <a:pt x="529475" y="244729"/>
                </a:lnTo>
                <a:lnTo>
                  <a:pt x="533158" y="214845"/>
                </a:lnTo>
                <a:lnTo>
                  <a:pt x="533400" y="204774"/>
                </a:lnTo>
                <a:close/>
              </a:path>
            </a:pathLst>
          </a:custGeom>
          <a:solidFill>
            <a:srgbClr val="33DB04"/>
          </a:solidFill>
        </p:spPr>
        <p:txBody>
          <a:bodyPr wrap="square" lIns="0" tIns="0" rIns="0" bIns="0" rtlCol="0"/>
          <a:lstStyle/>
          <a:p/>
        </p:txBody>
      </p:sp>
      <p:sp>
        <p:nvSpPr>
          <p:cNvPr id="42" name="object 42"/>
          <p:cNvSpPr txBox="1">
            <a:spLocks noGrp="1"/>
          </p:cNvSpPr>
          <p:nvPr>
            <p:ph type="sldNum" idx="7" sz="quarter"/>
          </p:nvPr>
        </p:nvSpPr>
        <p:spPr>
          <a:prstGeom prst="rect"/>
        </p:spPr>
        <p:txBody>
          <a:bodyPr wrap="square" lIns="0" tIns="0" rIns="0" bIns="0" rtlCol="0" vert="horz">
            <a:spAutoFit/>
          </a:bodyPr>
          <a:lstStyle/>
          <a:p>
            <a:pPr marL="193675">
              <a:lnSpc>
                <a:spcPts val="2090"/>
              </a:lnSpc>
            </a:pPr>
            <a:fld id="{81D60167-4931-47E6-BA6A-407CBD079E47}" type="slidenum">
              <a:rPr dirty="0"/>
              <a:t>7</a:t>
            </a:fl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6749" y="2895603"/>
            <a:ext cx="5333999" cy="3352799"/>
          </a:xfrm>
          <a:prstGeom prst="rect">
            <a:avLst/>
          </a:prstGeom>
        </p:spPr>
      </p:pic>
      <p:pic>
        <p:nvPicPr>
          <p:cNvPr id="3" name="object 3"/>
          <p:cNvPicPr/>
          <p:nvPr/>
        </p:nvPicPr>
        <p:blipFill>
          <a:blip r:embed="rId3" cstate="print"/>
          <a:stretch>
            <a:fillRect/>
          </a:stretch>
        </p:blipFill>
        <p:spPr>
          <a:xfrm>
            <a:off x="6372223" y="3124202"/>
            <a:ext cx="114300" cy="114299"/>
          </a:xfrm>
          <a:prstGeom prst="rect">
            <a:avLst/>
          </a:prstGeom>
        </p:spPr>
      </p:pic>
      <p:pic>
        <p:nvPicPr>
          <p:cNvPr id="4" name="object 4"/>
          <p:cNvPicPr/>
          <p:nvPr/>
        </p:nvPicPr>
        <p:blipFill>
          <a:blip r:embed="rId3" cstate="print"/>
          <a:stretch>
            <a:fillRect/>
          </a:stretch>
        </p:blipFill>
        <p:spPr>
          <a:xfrm>
            <a:off x="6372223" y="3657602"/>
            <a:ext cx="114300" cy="114299"/>
          </a:xfrm>
          <a:prstGeom prst="rect">
            <a:avLst/>
          </a:prstGeom>
        </p:spPr>
      </p:pic>
      <p:pic>
        <p:nvPicPr>
          <p:cNvPr id="5" name="object 5"/>
          <p:cNvPicPr/>
          <p:nvPr/>
        </p:nvPicPr>
        <p:blipFill>
          <a:blip r:embed="rId3" cstate="print"/>
          <a:stretch>
            <a:fillRect/>
          </a:stretch>
        </p:blipFill>
        <p:spPr>
          <a:xfrm>
            <a:off x="6372223" y="4191002"/>
            <a:ext cx="114300" cy="114299"/>
          </a:xfrm>
          <a:prstGeom prst="rect">
            <a:avLst/>
          </a:prstGeom>
        </p:spPr>
      </p:pic>
      <p:pic>
        <p:nvPicPr>
          <p:cNvPr id="6" name="object 6"/>
          <p:cNvPicPr/>
          <p:nvPr/>
        </p:nvPicPr>
        <p:blipFill>
          <a:blip r:embed="rId4" cstate="print"/>
          <a:stretch>
            <a:fillRect/>
          </a:stretch>
        </p:blipFill>
        <p:spPr>
          <a:xfrm>
            <a:off x="6748461" y="4719640"/>
            <a:ext cx="123825" cy="123824"/>
          </a:xfrm>
          <a:prstGeom prst="rect">
            <a:avLst/>
          </a:prstGeom>
        </p:spPr>
      </p:pic>
      <p:pic>
        <p:nvPicPr>
          <p:cNvPr id="7" name="object 7"/>
          <p:cNvPicPr/>
          <p:nvPr/>
        </p:nvPicPr>
        <p:blipFill>
          <a:blip r:embed="rId3" cstate="print"/>
          <a:stretch>
            <a:fillRect/>
          </a:stretch>
        </p:blipFill>
        <p:spPr>
          <a:xfrm>
            <a:off x="6372223" y="5257802"/>
            <a:ext cx="114300" cy="114299"/>
          </a:xfrm>
          <a:prstGeom prst="rect">
            <a:avLst/>
          </a:prstGeom>
        </p:spPr>
      </p:pic>
      <p:sp>
        <p:nvSpPr>
          <p:cNvPr id="8" name="object 8"/>
          <p:cNvSpPr txBox="1"/>
          <p:nvPr/>
        </p:nvSpPr>
        <p:spPr>
          <a:xfrm>
            <a:off x="1003647" y="939803"/>
            <a:ext cx="10357485" cy="4578350"/>
          </a:xfrm>
          <a:prstGeom prst="rect">
            <a:avLst/>
          </a:prstGeom>
        </p:spPr>
        <p:txBody>
          <a:bodyPr wrap="square" lIns="0" tIns="12065" rIns="0" bIns="0" rtlCol="0" vert="horz">
            <a:spAutoFit/>
          </a:bodyPr>
          <a:lstStyle/>
          <a:p>
            <a:pPr marL="2444750" marR="187960" indent="-2432685">
              <a:lnSpc>
                <a:spcPct val="116700"/>
              </a:lnSpc>
              <a:spcBef>
                <a:spcPts val="95"/>
              </a:spcBef>
            </a:pPr>
            <a:r>
              <a:rPr dirty="0" sz="3000" spc="65" b="1">
                <a:solidFill>
                  <a:srgbClr val="FFFFFF"/>
                </a:solidFill>
                <a:latin typeface="Arial"/>
                <a:cs typeface="Arial"/>
              </a:rPr>
              <a:t>Efficiently</a:t>
            </a:r>
            <a:r>
              <a:rPr dirty="0" sz="3000" spc="145" b="1">
                <a:solidFill>
                  <a:srgbClr val="FFFFFF"/>
                </a:solidFill>
                <a:latin typeface="Arial"/>
                <a:cs typeface="Arial"/>
              </a:rPr>
              <a:t> </a:t>
            </a:r>
            <a:r>
              <a:rPr dirty="0" sz="3000" spc="60" b="1">
                <a:solidFill>
                  <a:srgbClr val="FFFFFF"/>
                </a:solidFill>
                <a:latin typeface="Arial"/>
                <a:cs typeface="Arial"/>
              </a:rPr>
              <a:t>encode</a:t>
            </a:r>
            <a:r>
              <a:rPr dirty="0" sz="3000" spc="150" b="1">
                <a:solidFill>
                  <a:srgbClr val="FFFFFF"/>
                </a:solidFill>
                <a:latin typeface="Arial"/>
                <a:cs typeface="Arial"/>
              </a:rPr>
              <a:t> </a:t>
            </a:r>
            <a:r>
              <a:rPr dirty="0" sz="3000" spc="50" b="1">
                <a:solidFill>
                  <a:srgbClr val="FFFFFF"/>
                </a:solidFill>
                <a:latin typeface="Arial"/>
                <a:cs typeface="Arial"/>
              </a:rPr>
              <a:t>and</a:t>
            </a:r>
            <a:r>
              <a:rPr dirty="0" sz="3000" spc="150" b="1">
                <a:solidFill>
                  <a:srgbClr val="FFFFFF"/>
                </a:solidFill>
                <a:latin typeface="Arial"/>
                <a:cs typeface="Arial"/>
              </a:rPr>
              <a:t> </a:t>
            </a:r>
            <a:r>
              <a:rPr dirty="0" sz="3000" spc="65" b="1">
                <a:solidFill>
                  <a:srgbClr val="FFFFFF"/>
                </a:solidFill>
                <a:latin typeface="Arial"/>
                <a:cs typeface="Arial"/>
              </a:rPr>
              <a:t>transmit</a:t>
            </a:r>
            <a:r>
              <a:rPr dirty="0" sz="3000" spc="145" b="1">
                <a:solidFill>
                  <a:srgbClr val="FFFFFF"/>
                </a:solidFill>
                <a:latin typeface="Arial"/>
                <a:cs typeface="Arial"/>
              </a:rPr>
              <a:t> </a:t>
            </a:r>
            <a:r>
              <a:rPr dirty="0" sz="3000" spc="65" b="1">
                <a:solidFill>
                  <a:srgbClr val="52E12A"/>
                </a:solidFill>
                <a:latin typeface="Arial"/>
                <a:cs typeface="Arial"/>
              </a:rPr>
              <a:t>graphics</a:t>
            </a:r>
            <a:r>
              <a:rPr dirty="0" sz="3000" spc="150" b="1">
                <a:solidFill>
                  <a:srgbClr val="52E12A"/>
                </a:solidFill>
                <a:latin typeface="Arial"/>
                <a:cs typeface="Arial"/>
              </a:rPr>
              <a:t> </a:t>
            </a:r>
            <a:r>
              <a:rPr dirty="0" sz="3000" spc="60" b="1">
                <a:solidFill>
                  <a:srgbClr val="52E12A"/>
                </a:solidFill>
                <a:latin typeface="Arial"/>
                <a:cs typeface="Arial"/>
              </a:rPr>
              <a:t>display</a:t>
            </a:r>
            <a:r>
              <a:rPr dirty="0" sz="3000" spc="150" b="1">
                <a:solidFill>
                  <a:srgbClr val="52E12A"/>
                </a:solidFill>
                <a:latin typeface="Arial"/>
                <a:cs typeface="Arial"/>
              </a:rPr>
              <a:t> </a:t>
            </a:r>
            <a:r>
              <a:rPr dirty="0" sz="3000" spc="55" b="1">
                <a:solidFill>
                  <a:srgbClr val="52E12A"/>
                </a:solidFill>
                <a:latin typeface="Arial"/>
                <a:cs typeface="Arial"/>
              </a:rPr>
              <a:t>data </a:t>
            </a:r>
            <a:r>
              <a:rPr dirty="0" sz="3000" spc="-819" b="1">
                <a:solidFill>
                  <a:srgbClr val="52E12A"/>
                </a:solidFill>
                <a:latin typeface="Arial"/>
                <a:cs typeface="Arial"/>
              </a:rPr>
              <a:t> </a:t>
            </a:r>
            <a:r>
              <a:rPr dirty="0" sz="3000" spc="55" b="1">
                <a:solidFill>
                  <a:srgbClr val="FFFFFF"/>
                </a:solidFill>
                <a:latin typeface="Arial"/>
                <a:cs typeface="Arial"/>
              </a:rPr>
              <a:t>from</a:t>
            </a:r>
            <a:r>
              <a:rPr dirty="0" sz="3000" spc="145" b="1">
                <a:solidFill>
                  <a:srgbClr val="FFFFFF"/>
                </a:solidFill>
                <a:latin typeface="Arial"/>
                <a:cs typeface="Arial"/>
              </a:rPr>
              <a:t> </a:t>
            </a:r>
            <a:r>
              <a:rPr dirty="0" sz="3000" spc="50" b="1">
                <a:solidFill>
                  <a:srgbClr val="FFFFFF"/>
                </a:solidFill>
                <a:latin typeface="Arial"/>
                <a:cs typeface="Arial"/>
              </a:rPr>
              <a:t>the</a:t>
            </a:r>
            <a:r>
              <a:rPr dirty="0" sz="3000" spc="150" b="1">
                <a:solidFill>
                  <a:srgbClr val="FFFFFF"/>
                </a:solidFill>
                <a:latin typeface="Arial"/>
                <a:cs typeface="Arial"/>
              </a:rPr>
              <a:t> </a:t>
            </a:r>
            <a:r>
              <a:rPr dirty="0" sz="3000" spc="60" b="1">
                <a:solidFill>
                  <a:srgbClr val="FFFFFF"/>
                </a:solidFill>
                <a:latin typeface="Arial"/>
                <a:cs typeface="Arial"/>
              </a:rPr>
              <a:t>server</a:t>
            </a:r>
            <a:r>
              <a:rPr dirty="0" sz="3000" spc="145" b="1">
                <a:solidFill>
                  <a:srgbClr val="FFFFFF"/>
                </a:solidFill>
                <a:latin typeface="Arial"/>
                <a:cs typeface="Arial"/>
              </a:rPr>
              <a:t> </a:t>
            </a:r>
            <a:r>
              <a:rPr dirty="0" sz="3000" spc="35" b="1">
                <a:solidFill>
                  <a:srgbClr val="FFFFFF"/>
                </a:solidFill>
                <a:latin typeface="Arial"/>
                <a:cs typeface="Arial"/>
              </a:rPr>
              <a:t>to</a:t>
            </a:r>
            <a:r>
              <a:rPr dirty="0" sz="3000" spc="150" b="1">
                <a:solidFill>
                  <a:srgbClr val="FFFFFF"/>
                </a:solidFill>
                <a:latin typeface="Arial"/>
                <a:cs typeface="Arial"/>
              </a:rPr>
              <a:t> </a:t>
            </a:r>
            <a:r>
              <a:rPr dirty="0" sz="3000" spc="50" b="1">
                <a:solidFill>
                  <a:srgbClr val="FFFFFF"/>
                </a:solidFill>
                <a:latin typeface="Arial"/>
                <a:cs typeface="Arial"/>
              </a:rPr>
              <a:t>the</a:t>
            </a:r>
            <a:r>
              <a:rPr dirty="0" sz="3000" spc="145" b="1">
                <a:solidFill>
                  <a:srgbClr val="FFFFFF"/>
                </a:solidFill>
                <a:latin typeface="Arial"/>
                <a:cs typeface="Arial"/>
              </a:rPr>
              <a:t> </a:t>
            </a:r>
            <a:r>
              <a:rPr dirty="0" sz="3000" spc="60" b="1">
                <a:solidFill>
                  <a:srgbClr val="FFFFFF"/>
                </a:solidFill>
                <a:latin typeface="Arial"/>
                <a:cs typeface="Arial"/>
              </a:rPr>
              <a:t>client</a:t>
            </a:r>
            <a:endParaRPr sz="3000">
              <a:latin typeface="Arial"/>
              <a:cs typeface="Arial"/>
            </a:endParaRPr>
          </a:p>
          <a:p>
            <a:pPr>
              <a:lnSpc>
                <a:spcPct val="100000"/>
              </a:lnSpc>
            </a:pPr>
            <a:endParaRPr sz="3300">
              <a:latin typeface="Arial"/>
              <a:cs typeface="Arial"/>
            </a:endParaRPr>
          </a:p>
          <a:p>
            <a:pPr marL="5663565" marR="5080">
              <a:lnSpc>
                <a:spcPct val="116700"/>
              </a:lnSpc>
              <a:spcBef>
                <a:spcPts val="2655"/>
              </a:spcBef>
              <a:tabLst>
                <a:tab pos="6038215" algn="l"/>
                <a:tab pos="6547484" algn="l"/>
                <a:tab pos="7727950" algn="l"/>
                <a:tab pos="8618855" algn="l"/>
                <a:tab pos="8764270" algn="l"/>
              </a:tabLst>
            </a:pPr>
            <a:r>
              <a:rPr dirty="0" sz="3000" spc="204">
                <a:solidFill>
                  <a:srgbClr val="FFFFFF"/>
                </a:solidFill>
                <a:latin typeface="Arial MT"/>
                <a:cs typeface="Arial MT"/>
              </a:rPr>
              <a:t>~asynchronous		</a:t>
            </a:r>
            <a:r>
              <a:rPr dirty="0" sz="3000" spc="195">
                <a:solidFill>
                  <a:srgbClr val="FFFFFF"/>
                </a:solidFill>
                <a:latin typeface="Arial MT"/>
                <a:cs typeface="Arial MT"/>
              </a:rPr>
              <a:t>protocol </a:t>
            </a:r>
            <a:r>
              <a:rPr dirty="0" sz="3000" spc="-819">
                <a:solidFill>
                  <a:srgbClr val="FFFFFF"/>
                </a:solidFill>
                <a:latin typeface="Arial MT"/>
                <a:cs typeface="Arial MT"/>
              </a:rPr>
              <a:t> </a:t>
            </a:r>
            <a:r>
              <a:rPr dirty="0" sz="3000">
                <a:solidFill>
                  <a:srgbClr val="FFFFFF"/>
                </a:solidFill>
                <a:latin typeface="Arial MT"/>
                <a:cs typeface="Arial MT"/>
              </a:rPr>
              <a:t>1	</a:t>
            </a:r>
            <a:r>
              <a:rPr dirty="0" sz="3000" spc="225">
                <a:solidFill>
                  <a:srgbClr val="FFFFFF"/>
                </a:solidFill>
                <a:latin typeface="Arial MT"/>
                <a:cs typeface="Arial MT"/>
              </a:rPr>
              <a:t>o</a:t>
            </a:r>
            <a:r>
              <a:rPr dirty="0" sz="3000">
                <a:solidFill>
                  <a:srgbClr val="FFFFFF"/>
                </a:solidFill>
                <a:latin typeface="Arial MT"/>
                <a:cs typeface="Arial MT"/>
              </a:rPr>
              <a:t>f	</a:t>
            </a:r>
            <a:r>
              <a:rPr dirty="0" sz="3000" spc="225">
                <a:solidFill>
                  <a:srgbClr val="FFFFFF"/>
                </a:solidFill>
                <a:latin typeface="Arial MT"/>
                <a:cs typeface="Arial MT"/>
              </a:rPr>
              <a:t>man</a:t>
            </a:r>
            <a:r>
              <a:rPr dirty="0" sz="3000">
                <a:solidFill>
                  <a:srgbClr val="FFFFFF"/>
                </a:solidFill>
                <a:latin typeface="Arial MT"/>
                <a:cs typeface="Arial MT"/>
              </a:rPr>
              <a:t>y	</a:t>
            </a:r>
            <a:r>
              <a:rPr dirty="0" sz="3000" spc="225">
                <a:solidFill>
                  <a:srgbClr val="FFFFFF"/>
                </a:solidFill>
                <a:latin typeface="Arial MT"/>
                <a:cs typeface="Arial MT"/>
              </a:rPr>
              <a:t>virt</a:t>
            </a:r>
            <a:r>
              <a:rPr dirty="0" sz="3000">
                <a:solidFill>
                  <a:srgbClr val="FFFFFF"/>
                </a:solidFill>
                <a:latin typeface="Arial MT"/>
                <a:cs typeface="Arial MT"/>
              </a:rPr>
              <a:t>.	</a:t>
            </a:r>
            <a:r>
              <a:rPr dirty="0" sz="3000" spc="225">
                <a:solidFill>
                  <a:srgbClr val="FFFFFF"/>
                </a:solidFill>
                <a:latin typeface="Arial MT"/>
                <a:cs typeface="Arial MT"/>
              </a:rPr>
              <a:t>channel</a:t>
            </a:r>
            <a:r>
              <a:rPr dirty="0" sz="3000">
                <a:solidFill>
                  <a:srgbClr val="FFFFFF"/>
                </a:solidFill>
                <a:latin typeface="Arial MT"/>
                <a:cs typeface="Arial MT"/>
              </a:rPr>
              <a:t>s</a:t>
            </a:r>
            <a:endParaRPr sz="3000">
              <a:latin typeface="Arial MT"/>
              <a:cs typeface="Arial MT"/>
            </a:endParaRPr>
          </a:p>
          <a:p>
            <a:pPr marL="6044565" marR="316230" indent="-381000">
              <a:lnSpc>
                <a:spcPts val="4200"/>
              </a:lnSpc>
              <a:spcBef>
                <a:spcPts val="240"/>
              </a:spcBef>
              <a:tabLst>
                <a:tab pos="6529705" algn="l"/>
                <a:tab pos="8756015" algn="l"/>
              </a:tabLst>
            </a:pPr>
            <a:r>
              <a:rPr dirty="0" sz="3000" spc="150">
                <a:solidFill>
                  <a:srgbClr val="FFFFFF"/>
                </a:solidFill>
                <a:latin typeface="Arial MT"/>
                <a:cs typeface="Arial MT"/>
              </a:rPr>
              <a:t>~20	</a:t>
            </a:r>
            <a:r>
              <a:rPr dirty="0" sz="3000" spc="195">
                <a:solidFill>
                  <a:srgbClr val="FFFFFF"/>
                </a:solidFill>
                <a:latin typeface="Arial MT"/>
                <a:cs typeface="Arial MT"/>
              </a:rPr>
              <a:t>commands	</a:t>
            </a:r>
            <a:r>
              <a:rPr dirty="0" sz="3000" spc="180">
                <a:solidFill>
                  <a:srgbClr val="FFFFFF"/>
                </a:solidFill>
                <a:latin typeface="Arial MT"/>
                <a:cs typeface="Arial MT"/>
              </a:rPr>
              <a:t>(PDU) </a:t>
            </a:r>
            <a:r>
              <a:rPr dirty="0" sz="3000" spc="-819">
                <a:solidFill>
                  <a:srgbClr val="FFFFFF"/>
                </a:solidFill>
                <a:latin typeface="Arial MT"/>
                <a:cs typeface="Arial MT"/>
              </a:rPr>
              <a:t> </a:t>
            </a:r>
            <a:r>
              <a:rPr dirty="0" sz="3000" spc="210">
                <a:solidFill>
                  <a:srgbClr val="FFFFFF"/>
                </a:solidFill>
                <a:latin typeface="Arial MT"/>
                <a:cs typeface="Arial MT"/>
              </a:rPr>
              <a:t>surface/cache/blit/...</a:t>
            </a:r>
            <a:endParaRPr sz="3000">
              <a:latin typeface="Arial MT"/>
              <a:cs typeface="Arial MT"/>
            </a:endParaRPr>
          </a:p>
          <a:p>
            <a:pPr marL="5663565">
              <a:lnSpc>
                <a:spcPct val="100000"/>
              </a:lnSpc>
              <a:spcBef>
                <a:spcPts val="360"/>
              </a:spcBef>
              <a:tabLst>
                <a:tab pos="7339330" algn="l"/>
                <a:tab pos="8583295" algn="l"/>
                <a:tab pos="9353550" algn="l"/>
              </a:tabLst>
            </a:pPr>
            <a:r>
              <a:rPr dirty="0" sz="3000" spc="195">
                <a:solidFill>
                  <a:srgbClr val="FFFFFF"/>
                </a:solidFill>
                <a:latin typeface="Arial MT"/>
                <a:cs typeface="Arial MT"/>
              </a:rPr>
              <a:t>multiple	</a:t>
            </a:r>
            <a:r>
              <a:rPr dirty="0" sz="3000" spc="165">
                <a:solidFill>
                  <a:srgbClr val="FFFFFF"/>
                </a:solidFill>
                <a:latin typeface="Arial MT"/>
                <a:cs typeface="Arial MT"/>
              </a:rPr>
              <a:t>PDUs	</a:t>
            </a:r>
            <a:r>
              <a:rPr dirty="0" sz="3000" spc="150">
                <a:solidFill>
                  <a:srgbClr val="FFFFFF"/>
                </a:solidFill>
                <a:latin typeface="Arial MT"/>
                <a:cs typeface="Arial MT"/>
              </a:rPr>
              <a:t>per	msg</a:t>
            </a:r>
            <a:endParaRPr sz="3000">
              <a:latin typeface="Arial MT"/>
              <a:cs typeface="Arial MT"/>
            </a:endParaRPr>
          </a:p>
        </p:txBody>
      </p:sp>
      <p:sp>
        <p:nvSpPr>
          <p:cNvPr id="9" name="object 9"/>
          <p:cNvSpPr/>
          <p:nvPr/>
        </p:nvSpPr>
        <p:spPr>
          <a:xfrm>
            <a:off x="11372837" y="6162687"/>
            <a:ext cx="533400" cy="409575"/>
          </a:xfrm>
          <a:custGeom>
            <a:avLst/>
            <a:gdLst/>
            <a:ahLst/>
            <a:cxnLst/>
            <a:rect l="l" t="t" r="r" b="b"/>
            <a:pathLst>
              <a:path w="533400" h="409575">
                <a:moveTo>
                  <a:pt x="533400" y="204774"/>
                </a:moveTo>
                <a:lnTo>
                  <a:pt x="529475" y="164833"/>
                </a:lnTo>
                <a:lnTo>
                  <a:pt x="517817" y="126415"/>
                </a:lnTo>
                <a:lnTo>
                  <a:pt x="504825" y="100482"/>
                </a:lnTo>
                <a:lnTo>
                  <a:pt x="504825" y="204774"/>
                </a:lnTo>
                <a:lnTo>
                  <a:pt x="503986" y="222148"/>
                </a:lnTo>
                <a:lnTo>
                  <a:pt x="491413" y="272211"/>
                </a:lnTo>
                <a:lnTo>
                  <a:pt x="477774" y="298335"/>
                </a:lnTo>
                <a:lnTo>
                  <a:pt x="477774" y="96075"/>
                </a:lnTo>
                <a:lnTo>
                  <a:pt x="497255" y="145338"/>
                </a:lnTo>
                <a:lnTo>
                  <a:pt x="503999" y="184708"/>
                </a:lnTo>
                <a:lnTo>
                  <a:pt x="504825" y="204774"/>
                </a:lnTo>
                <a:lnTo>
                  <a:pt x="504825" y="100482"/>
                </a:lnTo>
                <a:lnTo>
                  <a:pt x="480364" y="67259"/>
                </a:lnTo>
                <a:lnTo>
                  <a:pt x="450621" y="40297"/>
                </a:lnTo>
                <a:lnTo>
                  <a:pt x="416191" y="19659"/>
                </a:lnTo>
                <a:lnTo>
                  <a:pt x="378383" y="6134"/>
                </a:lnTo>
                <a:lnTo>
                  <a:pt x="338683" y="241"/>
                </a:lnTo>
                <a:lnTo>
                  <a:pt x="328612" y="0"/>
                </a:lnTo>
                <a:lnTo>
                  <a:pt x="346036" y="977"/>
                </a:lnTo>
                <a:lnTo>
                  <a:pt x="363004" y="3898"/>
                </a:lnTo>
                <a:lnTo>
                  <a:pt x="411708" y="24180"/>
                </a:lnTo>
                <a:lnTo>
                  <a:pt x="453224" y="59982"/>
                </a:lnTo>
                <a:lnTo>
                  <a:pt x="477139" y="94856"/>
                </a:lnTo>
                <a:lnTo>
                  <a:pt x="291846" y="94856"/>
                </a:lnTo>
                <a:lnTo>
                  <a:pt x="291846" y="335648"/>
                </a:lnTo>
                <a:lnTo>
                  <a:pt x="446316" y="335648"/>
                </a:lnTo>
                <a:lnTo>
                  <a:pt x="440347" y="341071"/>
                </a:lnTo>
                <a:lnTo>
                  <a:pt x="426529" y="351320"/>
                </a:lnTo>
                <a:lnTo>
                  <a:pt x="379691" y="373456"/>
                </a:lnTo>
                <a:lnTo>
                  <a:pt x="328612" y="381000"/>
                </a:lnTo>
                <a:lnTo>
                  <a:pt x="204787" y="381000"/>
                </a:lnTo>
                <a:lnTo>
                  <a:pt x="164833" y="377647"/>
                </a:lnTo>
                <a:lnTo>
                  <a:pt x="126428" y="367576"/>
                </a:lnTo>
                <a:lnTo>
                  <a:pt x="90995" y="351320"/>
                </a:lnTo>
                <a:lnTo>
                  <a:pt x="46405" y="316522"/>
                </a:lnTo>
                <a:lnTo>
                  <a:pt x="15595" y="272211"/>
                </a:lnTo>
                <a:lnTo>
                  <a:pt x="977" y="222148"/>
                </a:lnTo>
                <a:lnTo>
                  <a:pt x="0" y="204787"/>
                </a:lnTo>
                <a:lnTo>
                  <a:pt x="254" y="214845"/>
                </a:lnTo>
                <a:lnTo>
                  <a:pt x="6146" y="254558"/>
                </a:lnTo>
                <a:lnTo>
                  <a:pt x="19672" y="292354"/>
                </a:lnTo>
                <a:lnTo>
                  <a:pt x="40309" y="326783"/>
                </a:lnTo>
                <a:lnTo>
                  <a:pt x="67271" y="356527"/>
                </a:lnTo>
                <a:lnTo>
                  <a:pt x="99517" y="380441"/>
                </a:lnTo>
                <a:lnTo>
                  <a:pt x="135813" y="397598"/>
                </a:lnTo>
                <a:lnTo>
                  <a:pt x="174752" y="407352"/>
                </a:lnTo>
                <a:lnTo>
                  <a:pt x="204787" y="409575"/>
                </a:lnTo>
                <a:lnTo>
                  <a:pt x="328612" y="409575"/>
                </a:lnTo>
                <a:lnTo>
                  <a:pt x="368566" y="405638"/>
                </a:lnTo>
                <a:lnTo>
                  <a:pt x="406984" y="393979"/>
                </a:lnTo>
                <a:lnTo>
                  <a:pt x="442391" y="375056"/>
                </a:lnTo>
                <a:lnTo>
                  <a:pt x="473430" y="349592"/>
                </a:lnTo>
                <a:lnTo>
                  <a:pt x="498894" y="318554"/>
                </a:lnTo>
                <a:lnTo>
                  <a:pt x="517817" y="283146"/>
                </a:lnTo>
                <a:lnTo>
                  <a:pt x="529475" y="244729"/>
                </a:lnTo>
                <a:lnTo>
                  <a:pt x="533158" y="214845"/>
                </a:lnTo>
                <a:lnTo>
                  <a:pt x="533400" y="204774"/>
                </a:lnTo>
                <a:close/>
              </a:path>
            </a:pathLst>
          </a:custGeom>
          <a:solidFill>
            <a:srgbClr val="33DB04"/>
          </a:solidFill>
        </p:spPr>
        <p:txBody>
          <a:bodyPr wrap="square" lIns="0" tIns="0" rIns="0" bIns="0" rtlCol="0"/>
          <a:lstStyle/>
          <a:p/>
        </p:txBody>
      </p:sp>
      <p:sp>
        <p:nvSpPr>
          <p:cNvPr id="10" name="object 10"/>
          <p:cNvSpPr txBox="1"/>
          <p:nvPr/>
        </p:nvSpPr>
        <p:spPr>
          <a:xfrm>
            <a:off x="11680725" y="6216652"/>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FFFFFF"/>
                </a:solidFill>
                <a:latin typeface="Arial MT"/>
                <a:cs typeface="Arial MT"/>
              </a:rPr>
              <a:t>8</a:t>
            </a:r>
            <a:endParaRPr sz="1800">
              <a:latin typeface="Arial MT"/>
              <a:cs typeface="Arial MT"/>
            </a:endParaRPr>
          </a:p>
        </p:txBody>
      </p:sp>
      <p:grpSp>
        <p:nvGrpSpPr>
          <p:cNvPr id="11" name="object 11"/>
          <p:cNvGrpSpPr/>
          <p:nvPr/>
        </p:nvGrpSpPr>
        <p:grpSpPr>
          <a:xfrm>
            <a:off x="0" y="2"/>
            <a:ext cx="12192000" cy="857250"/>
            <a:chOff x="0" y="2"/>
            <a:chExt cx="12192000" cy="857250"/>
          </a:xfrm>
        </p:grpSpPr>
        <p:sp>
          <p:nvSpPr>
            <p:cNvPr id="12" name="object 12"/>
            <p:cNvSpPr/>
            <p:nvPr/>
          </p:nvSpPr>
          <p:spPr>
            <a:xfrm>
              <a:off x="190499" y="2"/>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3" name="object 13"/>
            <p:cNvSpPr/>
            <p:nvPr/>
          </p:nvSpPr>
          <p:spPr>
            <a:xfrm>
              <a:off x="0" y="2"/>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4" name="object 14"/>
          <p:cNvSpPr txBox="1">
            <a:spLocks noGrp="1"/>
          </p:cNvSpPr>
          <p:nvPr>
            <p:ph type="title"/>
          </p:nvPr>
        </p:nvSpPr>
        <p:spPr>
          <a:prstGeom prst="rect"/>
        </p:spPr>
        <p:txBody>
          <a:bodyPr wrap="square" lIns="0" tIns="12700" rIns="0" bIns="0" rtlCol="0" vert="horz">
            <a:spAutoFit/>
          </a:bodyPr>
          <a:lstStyle/>
          <a:p>
            <a:pPr marL="466725">
              <a:lnSpc>
                <a:spcPct val="100000"/>
              </a:lnSpc>
              <a:spcBef>
                <a:spcPts val="100"/>
              </a:spcBef>
            </a:pPr>
            <a:r>
              <a:rPr dirty="0" spc="65"/>
              <a:t>RDPEGFX:</a:t>
            </a:r>
            <a:r>
              <a:rPr dirty="0" spc="125"/>
              <a:t> </a:t>
            </a:r>
            <a:r>
              <a:rPr dirty="0" spc="65"/>
              <a:t>Graphics</a:t>
            </a:r>
            <a:r>
              <a:rPr dirty="0" spc="125"/>
              <a:t> </a:t>
            </a:r>
            <a:r>
              <a:rPr dirty="0" spc="65"/>
              <a:t>Pipeline</a:t>
            </a:r>
            <a:r>
              <a:rPr dirty="0" spc="130"/>
              <a:t> </a:t>
            </a:r>
            <a:r>
              <a:rPr dirty="0" spc="65"/>
              <a:t>Extension</a:t>
            </a:r>
          </a:p>
        </p:txBody>
      </p:sp>
      <p:sp>
        <p:nvSpPr>
          <p:cNvPr id="15" name="object 15"/>
          <p:cNvSpPr txBox="1"/>
          <p:nvPr/>
        </p:nvSpPr>
        <p:spPr>
          <a:xfrm>
            <a:off x="63499" y="6298567"/>
            <a:ext cx="5904865" cy="501650"/>
          </a:xfrm>
          <a:prstGeom prst="rect">
            <a:avLst/>
          </a:prstGeom>
        </p:spPr>
        <p:txBody>
          <a:bodyPr wrap="square" lIns="0" tIns="45085" rIns="0" bIns="0" rtlCol="0" vert="horz">
            <a:spAutoFit/>
          </a:bodyPr>
          <a:lstStyle/>
          <a:p>
            <a:pPr marL="12700">
              <a:lnSpc>
                <a:spcPct val="100000"/>
              </a:lnSpc>
              <a:spcBef>
                <a:spcPts val="355"/>
              </a:spcBef>
            </a:pPr>
            <a:r>
              <a:rPr dirty="0" sz="1350" spc="60">
                <a:solidFill>
                  <a:srgbClr val="FFFFFF"/>
                </a:solidFill>
                <a:latin typeface="Arial MT"/>
                <a:cs typeface="Arial MT"/>
              </a:rPr>
              <a:t>source:</a:t>
            </a:r>
            <a:endParaRPr sz="1350">
              <a:latin typeface="Arial MT"/>
              <a:cs typeface="Arial MT"/>
            </a:endParaRPr>
          </a:p>
          <a:p>
            <a:pPr marL="12700">
              <a:lnSpc>
                <a:spcPct val="100000"/>
              </a:lnSpc>
              <a:spcBef>
                <a:spcPts val="254"/>
              </a:spcBef>
            </a:pPr>
            <a:r>
              <a:rPr dirty="0" sz="1350" spc="70">
                <a:solidFill>
                  <a:srgbClr val="33DB04"/>
                </a:solidFill>
                <a:latin typeface="Arial MT"/>
                <a:cs typeface="Arial MT"/>
                <a:hlinkClick r:id="rId5"/>
              </a:rPr>
              <a:t>docs.microsoft.com/en-us/openspecs/windows_protocols/ms-rdpegfx/</a:t>
            </a:r>
            <a:endParaRPr sz="135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2474" y="2181225"/>
            <a:ext cx="114300" cy="114299"/>
          </a:xfrm>
          <a:prstGeom prst="rect">
            <a:avLst/>
          </a:prstGeom>
        </p:spPr>
      </p:pic>
      <p:sp>
        <p:nvSpPr>
          <p:cNvPr id="3" name="object 3"/>
          <p:cNvSpPr txBox="1"/>
          <p:nvPr/>
        </p:nvSpPr>
        <p:spPr>
          <a:xfrm>
            <a:off x="1035050" y="1958975"/>
            <a:ext cx="3404235" cy="482600"/>
          </a:xfrm>
          <a:prstGeom prst="rect">
            <a:avLst/>
          </a:prstGeom>
        </p:spPr>
        <p:txBody>
          <a:bodyPr wrap="square" lIns="0" tIns="12700" rIns="0" bIns="0" rtlCol="0" vert="horz">
            <a:spAutoFit/>
          </a:bodyPr>
          <a:lstStyle/>
          <a:p>
            <a:pPr marL="12700">
              <a:lnSpc>
                <a:spcPct val="100000"/>
              </a:lnSpc>
              <a:spcBef>
                <a:spcPts val="100"/>
              </a:spcBef>
              <a:tabLst>
                <a:tab pos="1863725" algn="l"/>
              </a:tabLst>
            </a:pPr>
            <a:r>
              <a:rPr dirty="0" sz="3000" spc="225">
                <a:solidFill>
                  <a:srgbClr val="FFFFFF"/>
                </a:solidFill>
                <a:latin typeface="Arial MT"/>
                <a:cs typeface="Arial MT"/>
              </a:rPr>
              <a:t>Commo</a:t>
            </a:r>
            <a:r>
              <a:rPr dirty="0" sz="3000">
                <a:solidFill>
                  <a:srgbClr val="FFFFFF"/>
                </a:solidFill>
                <a:latin typeface="Arial MT"/>
                <a:cs typeface="Arial MT"/>
              </a:rPr>
              <a:t>n	</a:t>
            </a:r>
            <a:r>
              <a:rPr dirty="0" sz="3000" spc="225">
                <a:solidFill>
                  <a:srgbClr val="FFFFFF"/>
                </a:solidFill>
                <a:latin typeface="Arial MT"/>
                <a:cs typeface="Arial MT"/>
              </a:rPr>
              <a:t>Header</a:t>
            </a:r>
            <a:r>
              <a:rPr dirty="0" sz="3000">
                <a:solidFill>
                  <a:srgbClr val="FFFFFF"/>
                </a:solidFill>
                <a:latin typeface="Arial MT"/>
                <a:cs typeface="Arial MT"/>
              </a:rPr>
              <a:t>:</a:t>
            </a:r>
            <a:endParaRPr sz="3000">
              <a:latin typeface="Arial MT"/>
              <a:cs typeface="Arial MT"/>
            </a:endParaRPr>
          </a:p>
        </p:txBody>
      </p:sp>
      <p:pic>
        <p:nvPicPr>
          <p:cNvPr id="4" name="object 4"/>
          <p:cNvPicPr/>
          <p:nvPr/>
        </p:nvPicPr>
        <p:blipFill>
          <a:blip r:embed="rId3" cstate="print"/>
          <a:stretch>
            <a:fillRect/>
          </a:stretch>
        </p:blipFill>
        <p:spPr>
          <a:xfrm>
            <a:off x="1047750" y="2486024"/>
            <a:ext cx="10477499" cy="1962149"/>
          </a:xfrm>
          <a:prstGeom prst="rect">
            <a:avLst/>
          </a:prstGeom>
        </p:spPr>
      </p:pic>
      <p:pic>
        <p:nvPicPr>
          <p:cNvPr id="5" name="object 5"/>
          <p:cNvPicPr/>
          <p:nvPr/>
        </p:nvPicPr>
        <p:blipFill>
          <a:blip r:embed="rId2" cstate="print"/>
          <a:stretch>
            <a:fillRect/>
          </a:stretch>
        </p:blipFill>
        <p:spPr>
          <a:xfrm>
            <a:off x="752474" y="4952999"/>
            <a:ext cx="114300" cy="114299"/>
          </a:xfrm>
          <a:prstGeom prst="rect">
            <a:avLst/>
          </a:prstGeom>
        </p:spPr>
      </p:pic>
      <p:sp>
        <p:nvSpPr>
          <p:cNvPr id="6" name="object 6"/>
          <p:cNvSpPr txBox="1"/>
          <p:nvPr/>
        </p:nvSpPr>
        <p:spPr>
          <a:xfrm>
            <a:off x="1035050" y="4730750"/>
            <a:ext cx="4502150" cy="482600"/>
          </a:xfrm>
          <a:prstGeom prst="rect">
            <a:avLst/>
          </a:prstGeom>
        </p:spPr>
        <p:txBody>
          <a:bodyPr wrap="square" lIns="0" tIns="12700" rIns="0" bIns="0" rtlCol="0" vert="horz">
            <a:spAutoFit/>
          </a:bodyPr>
          <a:lstStyle/>
          <a:p>
            <a:pPr marL="12700">
              <a:lnSpc>
                <a:spcPct val="100000"/>
              </a:lnSpc>
              <a:spcBef>
                <a:spcPts val="100"/>
              </a:spcBef>
              <a:tabLst>
                <a:tab pos="1837055" algn="l"/>
                <a:tab pos="2912110" algn="l"/>
                <a:tab pos="3576954" algn="l"/>
              </a:tabLst>
            </a:pPr>
            <a:r>
              <a:rPr dirty="0" sz="3000" spc="225">
                <a:solidFill>
                  <a:srgbClr val="FFFFFF"/>
                </a:solidFill>
                <a:latin typeface="Arial MT"/>
                <a:cs typeface="Arial MT"/>
              </a:rPr>
              <a:t>Di</a:t>
            </a:r>
            <a:r>
              <a:rPr dirty="0" sz="3000" spc="170">
                <a:solidFill>
                  <a:srgbClr val="FFFFFF"/>
                </a:solidFill>
                <a:latin typeface="Arial MT"/>
                <a:cs typeface="Arial MT"/>
              </a:rPr>
              <a:t>f</a:t>
            </a:r>
            <a:r>
              <a:rPr dirty="0" sz="3000" spc="225">
                <a:solidFill>
                  <a:srgbClr val="FFFFFF"/>
                </a:solidFill>
                <a:latin typeface="Arial MT"/>
                <a:cs typeface="Arial MT"/>
              </a:rPr>
              <a:t>feren</a:t>
            </a:r>
            <a:r>
              <a:rPr dirty="0" sz="3000">
                <a:solidFill>
                  <a:srgbClr val="FFFFFF"/>
                </a:solidFill>
                <a:latin typeface="Arial MT"/>
                <a:cs typeface="Arial MT"/>
              </a:rPr>
              <a:t>t	</a:t>
            </a:r>
            <a:r>
              <a:rPr dirty="0" sz="3000" spc="225">
                <a:solidFill>
                  <a:srgbClr val="FFFFFF"/>
                </a:solidFill>
                <a:latin typeface="Arial MT"/>
                <a:cs typeface="Arial MT"/>
              </a:rPr>
              <a:t>bod</a:t>
            </a:r>
            <a:r>
              <a:rPr dirty="0" sz="3000">
                <a:solidFill>
                  <a:srgbClr val="FFFFFF"/>
                </a:solidFill>
                <a:latin typeface="Arial MT"/>
                <a:cs typeface="Arial MT"/>
              </a:rPr>
              <a:t>y	</a:t>
            </a:r>
            <a:r>
              <a:rPr dirty="0" sz="3000" spc="225">
                <a:solidFill>
                  <a:srgbClr val="FFFFFF"/>
                </a:solidFill>
                <a:latin typeface="Arial MT"/>
                <a:cs typeface="Arial MT"/>
              </a:rPr>
              <a:t>fo</a:t>
            </a:r>
            <a:r>
              <a:rPr dirty="0" sz="3000">
                <a:solidFill>
                  <a:srgbClr val="FFFFFF"/>
                </a:solidFill>
                <a:latin typeface="Arial MT"/>
                <a:cs typeface="Arial MT"/>
              </a:rPr>
              <a:t>r	</a:t>
            </a:r>
            <a:r>
              <a:rPr dirty="0" sz="3000" spc="225">
                <a:solidFill>
                  <a:srgbClr val="FFFFFF"/>
                </a:solidFill>
                <a:latin typeface="Arial MT"/>
                <a:cs typeface="Arial MT"/>
              </a:rPr>
              <a:t>eac</a:t>
            </a:r>
            <a:r>
              <a:rPr dirty="0" sz="3000">
                <a:solidFill>
                  <a:srgbClr val="FFFFFF"/>
                </a:solidFill>
                <a:latin typeface="Arial MT"/>
                <a:cs typeface="Arial MT"/>
              </a:rPr>
              <a:t>h</a:t>
            </a:r>
            <a:endParaRPr sz="3000">
              <a:latin typeface="Arial MT"/>
              <a:cs typeface="Arial MT"/>
            </a:endParaRPr>
          </a:p>
        </p:txBody>
      </p:sp>
      <p:sp>
        <p:nvSpPr>
          <p:cNvPr id="7" name="object 7"/>
          <p:cNvSpPr txBox="1"/>
          <p:nvPr/>
        </p:nvSpPr>
        <p:spPr>
          <a:xfrm>
            <a:off x="5762624" y="4733924"/>
            <a:ext cx="1295400" cy="581025"/>
          </a:xfrm>
          <a:prstGeom prst="rect">
            <a:avLst/>
          </a:prstGeom>
          <a:solidFill>
            <a:srgbClr val="373737"/>
          </a:solidFill>
        </p:spPr>
        <p:txBody>
          <a:bodyPr wrap="square" lIns="0" tIns="9525" rIns="0" bIns="0" rtlCol="0" vert="horz">
            <a:spAutoFit/>
          </a:bodyPr>
          <a:lstStyle/>
          <a:p>
            <a:pPr marL="76200">
              <a:lnSpc>
                <a:spcPct val="100000"/>
              </a:lnSpc>
              <a:spcBef>
                <a:spcPts val="75"/>
              </a:spcBef>
            </a:pPr>
            <a:r>
              <a:rPr dirty="0" sz="3000">
                <a:solidFill>
                  <a:srgbClr val="FFFFFF"/>
                </a:solidFill>
                <a:latin typeface="Courier New"/>
                <a:cs typeface="Courier New"/>
              </a:rPr>
              <a:t>cmdId</a:t>
            </a:r>
            <a:endParaRPr sz="3000">
              <a:latin typeface="Courier New"/>
              <a:cs typeface="Courier New"/>
            </a:endParaRPr>
          </a:p>
        </p:txBody>
      </p:sp>
      <p:sp>
        <p:nvSpPr>
          <p:cNvPr id="8" name="object 8"/>
          <p:cNvSpPr/>
          <p:nvPr/>
        </p:nvSpPr>
        <p:spPr>
          <a:xfrm>
            <a:off x="11372837" y="6162675"/>
            <a:ext cx="533400" cy="409575"/>
          </a:xfrm>
          <a:custGeom>
            <a:avLst/>
            <a:gdLst/>
            <a:ahLst/>
            <a:cxnLst/>
            <a:rect l="l" t="t" r="r" b="b"/>
            <a:pathLst>
              <a:path w="533400" h="409575">
                <a:moveTo>
                  <a:pt x="533400" y="204787"/>
                </a:moveTo>
                <a:lnTo>
                  <a:pt x="529475" y="164846"/>
                </a:lnTo>
                <a:lnTo>
                  <a:pt x="517817" y="126428"/>
                </a:lnTo>
                <a:lnTo>
                  <a:pt x="504825" y="100482"/>
                </a:lnTo>
                <a:lnTo>
                  <a:pt x="504825" y="204787"/>
                </a:lnTo>
                <a:lnTo>
                  <a:pt x="503986" y="222148"/>
                </a:lnTo>
                <a:lnTo>
                  <a:pt x="491413" y="272224"/>
                </a:lnTo>
                <a:lnTo>
                  <a:pt x="477774" y="298348"/>
                </a:lnTo>
                <a:lnTo>
                  <a:pt x="477774" y="96088"/>
                </a:lnTo>
                <a:lnTo>
                  <a:pt x="497255" y="145351"/>
                </a:lnTo>
                <a:lnTo>
                  <a:pt x="503999" y="184721"/>
                </a:lnTo>
                <a:lnTo>
                  <a:pt x="504825" y="204787"/>
                </a:lnTo>
                <a:lnTo>
                  <a:pt x="504825" y="100482"/>
                </a:lnTo>
                <a:lnTo>
                  <a:pt x="480364" y="67271"/>
                </a:lnTo>
                <a:lnTo>
                  <a:pt x="450621" y="40309"/>
                </a:lnTo>
                <a:lnTo>
                  <a:pt x="416191" y="19672"/>
                </a:lnTo>
                <a:lnTo>
                  <a:pt x="378383" y="6146"/>
                </a:lnTo>
                <a:lnTo>
                  <a:pt x="338683" y="254"/>
                </a:lnTo>
                <a:lnTo>
                  <a:pt x="328612" y="0"/>
                </a:lnTo>
                <a:lnTo>
                  <a:pt x="346036" y="990"/>
                </a:lnTo>
                <a:lnTo>
                  <a:pt x="363004" y="3898"/>
                </a:lnTo>
                <a:lnTo>
                  <a:pt x="411708" y="24180"/>
                </a:lnTo>
                <a:lnTo>
                  <a:pt x="453224" y="59982"/>
                </a:lnTo>
                <a:lnTo>
                  <a:pt x="477139" y="94869"/>
                </a:lnTo>
                <a:lnTo>
                  <a:pt x="291846" y="94869"/>
                </a:lnTo>
                <a:lnTo>
                  <a:pt x="291846" y="335661"/>
                </a:lnTo>
                <a:lnTo>
                  <a:pt x="446303" y="335661"/>
                </a:lnTo>
                <a:lnTo>
                  <a:pt x="440347" y="341071"/>
                </a:lnTo>
                <a:lnTo>
                  <a:pt x="426529" y="351332"/>
                </a:lnTo>
                <a:lnTo>
                  <a:pt x="379691" y="373456"/>
                </a:lnTo>
                <a:lnTo>
                  <a:pt x="328612" y="381000"/>
                </a:lnTo>
                <a:lnTo>
                  <a:pt x="204787" y="381000"/>
                </a:lnTo>
                <a:lnTo>
                  <a:pt x="164833" y="377647"/>
                </a:lnTo>
                <a:lnTo>
                  <a:pt x="126428" y="367588"/>
                </a:lnTo>
                <a:lnTo>
                  <a:pt x="90995" y="351332"/>
                </a:lnTo>
                <a:lnTo>
                  <a:pt x="46405" y="316522"/>
                </a:lnTo>
                <a:lnTo>
                  <a:pt x="15595" y="272224"/>
                </a:lnTo>
                <a:lnTo>
                  <a:pt x="977" y="222148"/>
                </a:lnTo>
                <a:lnTo>
                  <a:pt x="0" y="204787"/>
                </a:lnTo>
                <a:lnTo>
                  <a:pt x="254" y="214858"/>
                </a:lnTo>
                <a:lnTo>
                  <a:pt x="6146" y="254558"/>
                </a:lnTo>
                <a:lnTo>
                  <a:pt x="19672" y="292366"/>
                </a:lnTo>
                <a:lnTo>
                  <a:pt x="40309" y="326796"/>
                </a:lnTo>
                <a:lnTo>
                  <a:pt x="67271" y="356539"/>
                </a:lnTo>
                <a:lnTo>
                  <a:pt x="99517" y="380453"/>
                </a:lnTo>
                <a:lnTo>
                  <a:pt x="135813" y="397611"/>
                </a:lnTo>
                <a:lnTo>
                  <a:pt x="174752" y="407365"/>
                </a:lnTo>
                <a:lnTo>
                  <a:pt x="204787" y="409575"/>
                </a:lnTo>
                <a:lnTo>
                  <a:pt x="328625" y="409575"/>
                </a:lnTo>
                <a:lnTo>
                  <a:pt x="368566" y="405650"/>
                </a:lnTo>
                <a:lnTo>
                  <a:pt x="406984" y="393992"/>
                </a:lnTo>
                <a:lnTo>
                  <a:pt x="432904" y="381000"/>
                </a:lnTo>
                <a:lnTo>
                  <a:pt x="433882" y="380453"/>
                </a:lnTo>
                <a:lnTo>
                  <a:pt x="466140" y="356539"/>
                </a:lnTo>
                <a:lnTo>
                  <a:pt x="493102" y="326796"/>
                </a:lnTo>
                <a:lnTo>
                  <a:pt x="513740" y="292366"/>
                </a:lnTo>
                <a:lnTo>
                  <a:pt x="527265" y="254558"/>
                </a:lnTo>
                <a:lnTo>
                  <a:pt x="533158" y="214858"/>
                </a:lnTo>
                <a:lnTo>
                  <a:pt x="533400" y="204787"/>
                </a:lnTo>
                <a:close/>
              </a:path>
            </a:pathLst>
          </a:custGeom>
          <a:solidFill>
            <a:srgbClr val="33DB04"/>
          </a:solidFill>
        </p:spPr>
        <p:txBody>
          <a:bodyPr wrap="square" lIns="0" tIns="0" rIns="0" bIns="0" rtlCol="0"/>
          <a:lstStyle/>
          <a:p/>
        </p:txBody>
      </p:sp>
      <p:grpSp>
        <p:nvGrpSpPr>
          <p:cNvPr id="9" name="object 9"/>
          <p:cNvGrpSpPr/>
          <p:nvPr/>
        </p:nvGrpSpPr>
        <p:grpSpPr>
          <a:xfrm>
            <a:off x="0" y="0"/>
            <a:ext cx="12192000" cy="857250"/>
            <a:chOff x="0" y="0"/>
            <a:chExt cx="12192000" cy="857250"/>
          </a:xfrm>
        </p:grpSpPr>
        <p:sp>
          <p:nvSpPr>
            <p:cNvPr id="10" name="object 10"/>
            <p:cNvSpPr/>
            <p:nvPr/>
          </p:nvSpPr>
          <p:spPr>
            <a:xfrm>
              <a:off x="190499" y="0"/>
              <a:ext cx="12001500" cy="857250"/>
            </a:xfrm>
            <a:custGeom>
              <a:avLst/>
              <a:gdLst/>
              <a:ahLst/>
              <a:cxnLst/>
              <a:rect l="l" t="t" r="r" b="b"/>
              <a:pathLst>
                <a:path w="12001500" h="857250">
                  <a:moveTo>
                    <a:pt x="0" y="857249"/>
                  </a:moveTo>
                  <a:lnTo>
                    <a:pt x="12001499" y="857249"/>
                  </a:lnTo>
                  <a:lnTo>
                    <a:pt x="12001499" y="0"/>
                  </a:lnTo>
                  <a:lnTo>
                    <a:pt x="0" y="0"/>
                  </a:lnTo>
                  <a:lnTo>
                    <a:pt x="0" y="857249"/>
                  </a:lnTo>
                  <a:close/>
                </a:path>
              </a:pathLst>
            </a:custGeom>
            <a:solidFill>
              <a:srgbClr val="212121"/>
            </a:solidFill>
          </p:spPr>
          <p:txBody>
            <a:bodyPr wrap="square" lIns="0" tIns="0" rIns="0" bIns="0" rtlCol="0"/>
            <a:lstStyle/>
            <a:p/>
          </p:txBody>
        </p:sp>
        <p:sp>
          <p:nvSpPr>
            <p:cNvPr id="11" name="object 11"/>
            <p:cNvSpPr/>
            <p:nvPr/>
          </p:nvSpPr>
          <p:spPr>
            <a:xfrm>
              <a:off x="0" y="0"/>
              <a:ext cx="190500" cy="857250"/>
            </a:xfrm>
            <a:custGeom>
              <a:avLst/>
              <a:gdLst/>
              <a:ahLst/>
              <a:cxnLst/>
              <a:rect l="l" t="t" r="r" b="b"/>
              <a:pathLst>
                <a:path w="190500" h="857250">
                  <a:moveTo>
                    <a:pt x="190499" y="857249"/>
                  </a:moveTo>
                  <a:lnTo>
                    <a:pt x="0" y="857249"/>
                  </a:lnTo>
                  <a:lnTo>
                    <a:pt x="0" y="0"/>
                  </a:lnTo>
                  <a:lnTo>
                    <a:pt x="190499" y="0"/>
                  </a:lnTo>
                  <a:lnTo>
                    <a:pt x="190499" y="857249"/>
                  </a:lnTo>
                  <a:close/>
                </a:path>
              </a:pathLst>
            </a:custGeom>
            <a:solidFill>
              <a:srgbClr val="33DB04"/>
            </a:solidFill>
          </p:spPr>
          <p:txBody>
            <a:bodyPr wrap="square" lIns="0" tIns="0" rIns="0" bIns="0" rtlCol="0"/>
            <a:lstStyle/>
            <a:p/>
          </p:txBody>
        </p:sp>
      </p:grpSp>
      <p:sp>
        <p:nvSpPr>
          <p:cNvPr id="12" name="object 12"/>
          <p:cNvSpPr txBox="1">
            <a:spLocks noGrp="1"/>
          </p:cNvSpPr>
          <p:nvPr>
            <p:ph type="title"/>
          </p:nvPr>
        </p:nvSpPr>
        <p:spPr>
          <a:xfrm>
            <a:off x="368299" y="6350"/>
            <a:ext cx="5085080" cy="756920"/>
          </a:xfrm>
          <a:prstGeom prst="rect"/>
        </p:spPr>
        <p:txBody>
          <a:bodyPr wrap="square" lIns="0" tIns="12700" rIns="0" bIns="0" rtlCol="0" vert="horz">
            <a:spAutoFit/>
          </a:bodyPr>
          <a:lstStyle/>
          <a:p>
            <a:pPr marL="12700">
              <a:lnSpc>
                <a:spcPct val="100000"/>
              </a:lnSpc>
              <a:spcBef>
                <a:spcPts val="100"/>
              </a:spcBef>
            </a:pPr>
            <a:r>
              <a:rPr dirty="0" spc="65"/>
              <a:t>RDPEGFX: </a:t>
            </a:r>
            <a:r>
              <a:rPr dirty="0" spc="55"/>
              <a:t>PDUs</a:t>
            </a:r>
          </a:p>
        </p:txBody>
      </p:sp>
      <p:sp>
        <p:nvSpPr>
          <p:cNvPr id="13" name="object 13"/>
          <p:cNvSpPr txBox="1">
            <a:spLocks noGrp="1"/>
          </p:cNvSpPr>
          <p:nvPr>
            <p:ph type="sldNum" idx="7" sz="quarter"/>
          </p:nvPr>
        </p:nvSpPr>
        <p:spPr>
          <a:prstGeom prst="rect"/>
        </p:spPr>
        <p:txBody>
          <a:bodyPr wrap="square" lIns="0" tIns="0" rIns="0" bIns="0" rtlCol="0" vert="horz">
            <a:spAutoFit/>
          </a:bodyPr>
          <a:lstStyle/>
          <a:p>
            <a:pPr marL="38100">
              <a:lnSpc>
                <a:spcPts val="2090"/>
              </a:lnSpc>
            </a:pPr>
            <a:fld id="{81D60167-4931-47E6-BA6A-407CBD079E47}" type="slidenum">
              <a:rPr dirty="0"/>
              <a:t>28</a:t>
            </a:fld>
            <a:r>
              <a:rPr dirty="0" spc="-280"/>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Microsoft’s Remote Desktop Protocol (RDP) client has been fuzzed by various teams in the past few years, it thus seemed like a good target to try a recent snapshot fuzzer: what the fuzz (wtf) (of which we are only users). In this talk we’ll show how we took advantage of wtf flexibility in order to efficiently fuzz the RDPEGFX channel of Microsoft RDP client.</dc:subject>
  <dc:title>Fuzzing RDPEGFX with wtf</dc:title>
  <dcterms:created xsi:type="dcterms:W3CDTF">2022-10-21T06:41:22Z</dcterms:created>
  <dcterms:modified xsi:type="dcterms:W3CDTF">2022-10-21T06:41:22Z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2022-10-19T00:00:00Z</vt:filetime>
  </property>
  <property fmtid="{D5CDD505-2E9C-101B-9397-08002B2CF9AE}" pid="3" name="Creator">
    <vt:lpwstr>Created by Marp</vt:lpwstr>
  </property>
  <property fmtid="{D5CDD505-2E9C-101B-9397-08002B2CF9AE}" pid="4" name="LastSaved">
    <vt:filetime>2022-10-21T00:00:00Z</vt:filetime>
  </property>
</Properties>
</file>